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5"/>
  </p:notesMasterIdLst>
  <p:sldIdLst>
    <p:sldId id="256" r:id="rId2"/>
    <p:sldId id="258" r:id="rId3"/>
    <p:sldId id="259" r:id="rId4"/>
    <p:sldId id="261" r:id="rId5"/>
    <p:sldId id="260" r:id="rId6"/>
    <p:sldId id="262" r:id="rId7"/>
    <p:sldId id="297" r:id="rId8"/>
    <p:sldId id="263" r:id="rId9"/>
    <p:sldId id="265" r:id="rId10"/>
    <p:sldId id="269" r:id="rId11"/>
    <p:sldId id="277" r:id="rId12"/>
    <p:sldId id="296" r:id="rId13"/>
    <p:sldId id="276" r:id="rId14"/>
  </p:sldIdLst>
  <p:sldSz cx="9144000" cy="5143500" type="screen16x9"/>
  <p:notesSz cx="6858000" cy="9144000"/>
  <p:embeddedFontLst>
    <p:embeddedFont>
      <p:font typeface="Raleway" charset="0"/>
      <p:regular r:id="rId16"/>
      <p:bold r:id="rId17"/>
      <p:italic r:id="rId18"/>
      <p:boldItalic r:id="rId19"/>
    </p:embeddedFont>
    <p:embeddedFont>
      <p:font typeface="Anaheim" charset="0"/>
      <p:regular r:id="rId20"/>
    </p:embeddedFon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IBM Plex Sans" charset="0"/>
      <p:regular r:id="rId25"/>
      <p:bold r:id="rId26"/>
      <p:italic r:id="rId27"/>
      <p:boldItalic r:id="rId28"/>
    </p:embeddedFont>
    <p:embeddedFont>
      <p:font typeface="Catamaran" charset="0"/>
      <p:regular r:id="rId29"/>
      <p:bold r:id="rId30"/>
    </p:embeddedFont>
    <p:embeddedFont>
      <p:font typeface="PT Sans" charset="0"/>
      <p:regular r:id="rId31"/>
      <p:bold r:id="rId32"/>
      <p:italic r:id="rId33"/>
      <p:boldItalic r:id="rId34"/>
    </p:embeddedFont>
    <p:embeddedFont>
      <p:font typeface="IBM Plex Sans SemiBold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3BAE025-49B6-4FB8-858A-CF343CAA2663}">
  <a:tblStyle styleId="{83BAE025-49B6-4FB8-858A-CF343CAA26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60B9C4A-ECB1-494E-ACB7-3F3D7C5B276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65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73896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1f0b85d0a61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1f0b85d0a61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f0b85d0a61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f0b85d0a61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6000"/>
          </a:blip>
          <a:srcRect l="49447" t="49073" r="10781" b="13956"/>
          <a:stretch/>
        </p:blipFill>
        <p:spPr>
          <a:xfrm>
            <a:off x="0" y="-3175"/>
            <a:ext cx="3562350" cy="3149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258525" y="104870"/>
            <a:ext cx="3785361" cy="539482"/>
            <a:chOff x="0" y="-12"/>
            <a:chExt cx="6234125" cy="888475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-12"/>
              <a:ext cx="5295900" cy="58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8225" y="307438"/>
              <a:ext cx="5295900" cy="581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225" y="888475"/>
            <a:ext cx="4639200" cy="16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223" y="2709525"/>
            <a:ext cx="4026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 amt="56000"/>
          </a:blip>
          <a:srcRect l="42928" t="35592" r="13555" b="13524"/>
          <a:stretch/>
        </p:blipFill>
        <p:spPr>
          <a:xfrm rot="10800000">
            <a:off x="6311876" y="1993776"/>
            <a:ext cx="2832125" cy="3149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flipH="1">
            <a:off x="-470388" y="2985700"/>
            <a:ext cx="3232310" cy="3006374"/>
            <a:chOff x="1298039" y="1316459"/>
            <a:chExt cx="2817319" cy="2620391"/>
          </a:xfrm>
        </p:grpSpPr>
        <p:sp>
          <p:nvSpPr>
            <p:cNvPr id="17" name="Google Shape;17;p2"/>
            <p:cNvSpPr/>
            <p:nvPr/>
          </p:nvSpPr>
          <p:spPr>
            <a:xfrm>
              <a:off x="1985178" y="2365878"/>
              <a:ext cx="864105" cy="502338"/>
            </a:xfrm>
            <a:custGeom>
              <a:avLst/>
              <a:gdLst/>
              <a:ahLst/>
              <a:cxnLst/>
              <a:rect l="l" t="t" r="r" b="b"/>
              <a:pathLst>
                <a:path w="3418" h="1987" extrusionOk="0">
                  <a:moveTo>
                    <a:pt x="0" y="1986"/>
                  </a:moveTo>
                  <a:lnTo>
                    <a:pt x="244" y="0"/>
                  </a:lnTo>
                  <a:lnTo>
                    <a:pt x="3417" y="686"/>
                  </a:lnTo>
                  <a:lnTo>
                    <a:pt x="0" y="1986"/>
                  </a:lnTo>
                  <a:moveTo>
                    <a:pt x="267" y="32"/>
                  </a:moveTo>
                  <a:lnTo>
                    <a:pt x="32" y="1946"/>
                  </a:lnTo>
                  <a:lnTo>
                    <a:pt x="3324" y="693"/>
                  </a:lnTo>
                  <a:lnTo>
                    <a:pt x="267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18" name="Google Shape;18;p2"/>
            <p:cNvSpPr/>
            <p:nvPr/>
          </p:nvSpPr>
          <p:spPr>
            <a:xfrm>
              <a:off x="1836778" y="1316459"/>
              <a:ext cx="1864979" cy="1228416"/>
            </a:xfrm>
            <a:custGeom>
              <a:avLst/>
              <a:gdLst/>
              <a:ahLst/>
              <a:cxnLst/>
              <a:rect l="l" t="t" r="r" b="b"/>
              <a:pathLst>
                <a:path w="7377" h="4859" extrusionOk="0">
                  <a:moveTo>
                    <a:pt x="3962" y="4858"/>
                  </a:moveTo>
                  <a:lnTo>
                    <a:pt x="2750" y="4207"/>
                  </a:lnTo>
                  <a:lnTo>
                    <a:pt x="2401" y="4521"/>
                  </a:lnTo>
                  <a:lnTo>
                    <a:pt x="2392" y="4515"/>
                  </a:lnTo>
                  <a:lnTo>
                    <a:pt x="0" y="2729"/>
                  </a:lnTo>
                  <a:lnTo>
                    <a:pt x="14" y="2707"/>
                  </a:lnTo>
                  <a:lnTo>
                    <a:pt x="2746" y="4175"/>
                  </a:lnTo>
                  <a:lnTo>
                    <a:pt x="7376" y="0"/>
                  </a:lnTo>
                  <a:lnTo>
                    <a:pt x="3962" y="4858"/>
                  </a:lnTo>
                  <a:moveTo>
                    <a:pt x="2770" y="4188"/>
                  </a:moveTo>
                  <a:lnTo>
                    <a:pt x="3953" y="4823"/>
                  </a:lnTo>
                  <a:lnTo>
                    <a:pt x="7219" y="176"/>
                  </a:lnTo>
                  <a:lnTo>
                    <a:pt x="2770" y="4188"/>
                  </a:lnTo>
                  <a:moveTo>
                    <a:pt x="158" y="2815"/>
                  </a:moveTo>
                  <a:lnTo>
                    <a:pt x="2399" y="4487"/>
                  </a:lnTo>
                  <a:lnTo>
                    <a:pt x="2725" y="4193"/>
                  </a:lnTo>
                  <a:lnTo>
                    <a:pt x="158" y="2815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19" name="Google Shape;19;p2"/>
            <p:cNvSpPr/>
            <p:nvPr/>
          </p:nvSpPr>
          <p:spPr>
            <a:xfrm>
              <a:off x="1987201" y="2547144"/>
              <a:ext cx="1152814" cy="1158640"/>
            </a:xfrm>
            <a:custGeom>
              <a:avLst/>
              <a:gdLst/>
              <a:ahLst/>
              <a:cxnLst/>
              <a:rect l="l" t="t" r="r" b="b"/>
              <a:pathLst>
                <a:path w="4560" h="4583" extrusionOk="0">
                  <a:moveTo>
                    <a:pt x="4091" y="4582"/>
                  </a:moveTo>
                  <a:lnTo>
                    <a:pt x="0" y="1260"/>
                  </a:lnTo>
                  <a:lnTo>
                    <a:pt x="17" y="1239"/>
                  </a:lnTo>
                  <a:lnTo>
                    <a:pt x="3991" y="4466"/>
                  </a:lnTo>
                  <a:lnTo>
                    <a:pt x="1661" y="597"/>
                  </a:lnTo>
                  <a:lnTo>
                    <a:pt x="4454" y="712"/>
                  </a:lnTo>
                  <a:lnTo>
                    <a:pt x="3277" y="23"/>
                  </a:lnTo>
                  <a:lnTo>
                    <a:pt x="3290" y="0"/>
                  </a:lnTo>
                  <a:lnTo>
                    <a:pt x="4559" y="743"/>
                  </a:lnTo>
                  <a:lnTo>
                    <a:pt x="1709" y="625"/>
                  </a:lnTo>
                  <a:lnTo>
                    <a:pt x="4091" y="458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0" name="Google Shape;20;p2"/>
            <p:cNvSpPr/>
            <p:nvPr/>
          </p:nvSpPr>
          <p:spPr>
            <a:xfrm>
              <a:off x="2824762" y="1801098"/>
              <a:ext cx="1064330" cy="744533"/>
            </a:xfrm>
            <a:custGeom>
              <a:avLst/>
              <a:gdLst/>
              <a:ahLst/>
              <a:cxnLst/>
              <a:rect l="l" t="t" r="r" b="b"/>
              <a:pathLst>
                <a:path w="4210" h="2945" extrusionOk="0">
                  <a:moveTo>
                    <a:pt x="0" y="2944"/>
                  </a:moveTo>
                  <a:lnTo>
                    <a:pt x="3848" y="0"/>
                  </a:lnTo>
                  <a:lnTo>
                    <a:pt x="4209" y="2327"/>
                  </a:lnTo>
                  <a:lnTo>
                    <a:pt x="0" y="2944"/>
                  </a:lnTo>
                  <a:moveTo>
                    <a:pt x="3828" y="48"/>
                  </a:moveTo>
                  <a:lnTo>
                    <a:pt x="97" y="2903"/>
                  </a:lnTo>
                  <a:lnTo>
                    <a:pt x="4178" y="2305"/>
                  </a:lnTo>
                  <a:lnTo>
                    <a:pt x="3828" y="48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1" name="Google Shape;21;p2"/>
            <p:cNvSpPr/>
            <p:nvPr/>
          </p:nvSpPr>
          <p:spPr>
            <a:xfrm>
              <a:off x="3121815" y="2725881"/>
              <a:ext cx="993543" cy="1039818"/>
            </a:xfrm>
            <a:custGeom>
              <a:avLst/>
              <a:gdLst/>
              <a:ahLst/>
              <a:cxnLst/>
              <a:rect l="l" t="t" r="r" b="b"/>
              <a:pathLst>
                <a:path w="3930" h="4113" extrusionOk="0">
                  <a:moveTo>
                    <a:pt x="872" y="4112"/>
                  </a:moveTo>
                  <a:lnTo>
                    <a:pt x="867" y="4089"/>
                  </a:lnTo>
                  <a:lnTo>
                    <a:pt x="0" y="0"/>
                  </a:lnTo>
                  <a:lnTo>
                    <a:pt x="22" y="7"/>
                  </a:lnTo>
                  <a:lnTo>
                    <a:pt x="3929" y="1252"/>
                  </a:lnTo>
                  <a:lnTo>
                    <a:pt x="3913" y="1268"/>
                  </a:lnTo>
                  <a:lnTo>
                    <a:pt x="872" y="4112"/>
                  </a:lnTo>
                  <a:moveTo>
                    <a:pt x="35" y="39"/>
                  </a:moveTo>
                  <a:lnTo>
                    <a:pt x="889" y="4061"/>
                  </a:lnTo>
                  <a:lnTo>
                    <a:pt x="3878" y="1264"/>
                  </a:lnTo>
                  <a:lnTo>
                    <a:pt x="35" y="39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2" name="Google Shape;22;p2"/>
            <p:cNvSpPr/>
            <p:nvPr/>
          </p:nvSpPr>
          <p:spPr>
            <a:xfrm>
              <a:off x="2401304" y="2688212"/>
              <a:ext cx="728851" cy="1012514"/>
            </a:xfrm>
            <a:custGeom>
              <a:avLst/>
              <a:gdLst/>
              <a:ahLst/>
              <a:cxnLst/>
              <a:rect l="l" t="t" r="r" b="b"/>
              <a:pathLst>
                <a:path w="2883" h="4005" extrusionOk="0">
                  <a:moveTo>
                    <a:pt x="2411" y="4004"/>
                  </a:moveTo>
                  <a:lnTo>
                    <a:pt x="0" y="0"/>
                  </a:lnTo>
                  <a:lnTo>
                    <a:pt x="2048" y="1554"/>
                  </a:lnTo>
                  <a:lnTo>
                    <a:pt x="1687" y="157"/>
                  </a:lnTo>
                  <a:lnTo>
                    <a:pt x="1713" y="150"/>
                  </a:lnTo>
                  <a:lnTo>
                    <a:pt x="2093" y="1621"/>
                  </a:lnTo>
                  <a:lnTo>
                    <a:pt x="94" y="104"/>
                  </a:lnTo>
                  <a:lnTo>
                    <a:pt x="2394" y="3925"/>
                  </a:lnTo>
                  <a:lnTo>
                    <a:pt x="2855" y="167"/>
                  </a:lnTo>
                  <a:lnTo>
                    <a:pt x="2882" y="170"/>
                  </a:lnTo>
                  <a:lnTo>
                    <a:pt x="2411" y="4004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3" name="Google Shape;23;p2"/>
            <p:cNvSpPr/>
            <p:nvPr/>
          </p:nvSpPr>
          <p:spPr>
            <a:xfrm>
              <a:off x="1750317" y="3235548"/>
              <a:ext cx="1266325" cy="701302"/>
            </a:xfrm>
            <a:custGeom>
              <a:avLst/>
              <a:gdLst/>
              <a:ahLst/>
              <a:cxnLst/>
              <a:rect l="l" t="t" r="r" b="b"/>
              <a:pathLst>
                <a:path w="5009" h="2774" extrusionOk="0">
                  <a:moveTo>
                    <a:pt x="0" y="2773"/>
                  </a:moveTo>
                  <a:lnTo>
                    <a:pt x="2782" y="0"/>
                  </a:lnTo>
                  <a:lnTo>
                    <a:pt x="2792" y="7"/>
                  </a:lnTo>
                  <a:lnTo>
                    <a:pt x="5008" y="1807"/>
                  </a:lnTo>
                  <a:lnTo>
                    <a:pt x="0" y="2773"/>
                  </a:lnTo>
                  <a:moveTo>
                    <a:pt x="2784" y="36"/>
                  </a:moveTo>
                  <a:lnTo>
                    <a:pt x="80" y="2731"/>
                  </a:lnTo>
                  <a:lnTo>
                    <a:pt x="4948" y="1792"/>
                  </a:lnTo>
                  <a:lnTo>
                    <a:pt x="2784" y="36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4" name="Google Shape;24;p2"/>
            <p:cNvSpPr/>
            <p:nvPr/>
          </p:nvSpPr>
          <p:spPr>
            <a:xfrm>
              <a:off x="1298039" y="2359558"/>
              <a:ext cx="756660" cy="1158134"/>
            </a:xfrm>
            <a:custGeom>
              <a:avLst/>
              <a:gdLst/>
              <a:ahLst/>
              <a:cxnLst/>
              <a:rect l="l" t="t" r="r" b="b"/>
              <a:pathLst>
                <a:path w="2993" h="4581" extrusionOk="0">
                  <a:moveTo>
                    <a:pt x="2421" y="4580"/>
                  </a:moveTo>
                  <a:lnTo>
                    <a:pt x="0" y="3345"/>
                  </a:lnTo>
                  <a:lnTo>
                    <a:pt x="2992" y="0"/>
                  </a:lnTo>
                  <a:lnTo>
                    <a:pt x="2421" y="4580"/>
                  </a:lnTo>
                  <a:moveTo>
                    <a:pt x="43" y="3337"/>
                  </a:moveTo>
                  <a:lnTo>
                    <a:pt x="2399" y="4539"/>
                  </a:lnTo>
                  <a:lnTo>
                    <a:pt x="2955" y="81"/>
                  </a:lnTo>
                  <a:lnTo>
                    <a:pt x="43" y="3337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5" name="Google Shape;25;p2"/>
            <p:cNvSpPr/>
            <p:nvPr/>
          </p:nvSpPr>
          <p:spPr>
            <a:xfrm>
              <a:off x="1903268" y="2856332"/>
              <a:ext cx="556940" cy="661863"/>
            </a:xfrm>
            <a:custGeom>
              <a:avLst/>
              <a:gdLst/>
              <a:ahLst/>
              <a:cxnLst/>
              <a:rect l="l" t="t" r="r" b="b"/>
              <a:pathLst>
                <a:path w="2203" h="2618" extrusionOk="0">
                  <a:moveTo>
                    <a:pt x="0" y="2617"/>
                  </a:moveTo>
                  <a:lnTo>
                    <a:pt x="330" y="0"/>
                  </a:lnTo>
                  <a:lnTo>
                    <a:pt x="2202" y="1520"/>
                  </a:lnTo>
                  <a:lnTo>
                    <a:pt x="0" y="2617"/>
                  </a:lnTo>
                  <a:moveTo>
                    <a:pt x="350" y="50"/>
                  </a:moveTo>
                  <a:lnTo>
                    <a:pt x="32" y="2571"/>
                  </a:lnTo>
                  <a:lnTo>
                    <a:pt x="2154" y="1515"/>
                  </a:lnTo>
                  <a:lnTo>
                    <a:pt x="350" y="50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6" name="Google Shape;26;p2"/>
            <p:cNvSpPr/>
            <p:nvPr/>
          </p:nvSpPr>
          <p:spPr>
            <a:xfrm>
              <a:off x="1344556" y="2243770"/>
              <a:ext cx="711913" cy="835040"/>
            </a:xfrm>
            <a:custGeom>
              <a:avLst/>
              <a:gdLst/>
              <a:ahLst/>
              <a:cxnLst/>
              <a:rect l="l" t="t" r="r" b="b"/>
              <a:pathLst>
                <a:path w="2816" h="3303" extrusionOk="0">
                  <a:moveTo>
                    <a:pt x="300" y="3302"/>
                  </a:moveTo>
                  <a:lnTo>
                    <a:pt x="298" y="3271"/>
                  </a:lnTo>
                  <a:lnTo>
                    <a:pt x="0" y="0"/>
                  </a:lnTo>
                  <a:lnTo>
                    <a:pt x="2815" y="490"/>
                  </a:lnTo>
                  <a:lnTo>
                    <a:pt x="300" y="3302"/>
                  </a:lnTo>
                  <a:moveTo>
                    <a:pt x="30" y="32"/>
                  </a:moveTo>
                  <a:lnTo>
                    <a:pt x="321" y="3239"/>
                  </a:lnTo>
                  <a:lnTo>
                    <a:pt x="2764" y="508"/>
                  </a:lnTo>
                  <a:lnTo>
                    <a:pt x="30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7" name="Google Shape;27;p2"/>
            <p:cNvSpPr/>
            <p:nvPr/>
          </p:nvSpPr>
          <p:spPr>
            <a:xfrm>
              <a:off x="3860780" y="2362592"/>
              <a:ext cx="48287" cy="48287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181" y="53"/>
                  </a:moveTo>
                  <a:lnTo>
                    <a:pt x="184" y="62"/>
                  </a:lnTo>
                  <a:lnTo>
                    <a:pt x="187" y="71"/>
                  </a:lnTo>
                  <a:lnTo>
                    <a:pt x="189" y="80"/>
                  </a:lnTo>
                  <a:lnTo>
                    <a:pt x="190" y="89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8" y="117"/>
                  </a:lnTo>
                  <a:lnTo>
                    <a:pt x="185" y="125"/>
                  </a:lnTo>
                  <a:lnTo>
                    <a:pt x="182" y="134"/>
                  </a:lnTo>
                  <a:lnTo>
                    <a:pt x="178" y="142"/>
                  </a:lnTo>
                  <a:lnTo>
                    <a:pt x="173" y="150"/>
                  </a:lnTo>
                  <a:lnTo>
                    <a:pt x="167" y="157"/>
                  </a:lnTo>
                  <a:lnTo>
                    <a:pt x="161" y="164"/>
                  </a:lnTo>
                  <a:lnTo>
                    <a:pt x="154" y="170"/>
                  </a:lnTo>
                  <a:lnTo>
                    <a:pt x="146" y="176"/>
                  </a:lnTo>
                  <a:lnTo>
                    <a:pt x="138" y="181"/>
                  </a:lnTo>
                  <a:lnTo>
                    <a:pt x="129" y="184"/>
                  </a:lnTo>
                  <a:lnTo>
                    <a:pt x="120" y="187"/>
                  </a:lnTo>
                  <a:lnTo>
                    <a:pt x="110" y="189"/>
                  </a:lnTo>
                  <a:lnTo>
                    <a:pt x="101" y="190"/>
                  </a:lnTo>
                  <a:lnTo>
                    <a:pt x="92" y="190"/>
                  </a:lnTo>
                  <a:lnTo>
                    <a:pt x="83" y="190"/>
                  </a:lnTo>
                  <a:lnTo>
                    <a:pt x="74" y="188"/>
                  </a:lnTo>
                  <a:lnTo>
                    <a:pt x="65" y="185"/>
                  </a:lnTo>
                  <a:lnTo>
                    <a:pt x="56" y="182"/>
                  </a:lnTo>
                  <a:lnTo>
                    <a:pt x="48" y="178"/>
                  </a:lnTo>
                  <a:lnTo>
                    <a:pt x="40" y="173"/>
                  </a:lnTo>
                  <a:lnTo>
                    <a:pt x="33" y="167"/>
                  </a:lnTo>
                  <a:lnTo>
                    <a:pt x="26" y="161"/>
                  </a:lnTo>
                  <a:lnTo>
                    <a:pt x="20" y="154"/>
                  </a:lnTo>
                  <a:lnTo>
                    <a:pt x="14" y="146"/>
                  </a:lnTo>
                  <a:lnTo>
                    <a:pt x="10" y="138"/>
                  </a:lnTo>
                  <a:lnTo>
                    <a:pt x="6" y="129"/>
                  </a:lnTo>
                  <a:lnTo>
                    <a:pt x="3" y="120"/>
                  </a:lnTo>
                  <a:lnTo>
                    <a:pt x="1" y="110"/>
                  </a:lnTo>
                  <a:lnTo>
                    <a:pt x="0" y="101"/>
                  </a:lnTo>
                  <a:lnTo>
                    <a:pt x="0" y="92"/>
                  </a:lnTo>
                  <a:lnTo>
                    <a:pt x="1" y="83"/>
                  </a:lnTo>
                  <a:lnTo>
                    <a:pt x="2" y="74"/>
                  </a:lnTo>
                  <a:lnTo>
                    <a:pt x="5" y="65"/>
                  </a:lnTo>
                  <a:lnTo>
                    <a:pt x="8" y="56"/>
                  </a:lnTo>
                  <a:lnTo>
                    <a:pt x="12" y="48"/>
                  </a:lnTo>
                  <a:lnTo>
                    <a:pt x="17" y="40"/>
                  </a:lnTo>
                  <a:lnTo>
                    <a:pt x="23" y="33"/>
                  </a:lnTo>
                  <a:lnTo>
                    <a:pt x="29" y="26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3" y="10"/>
                  </a:lnTo>
                  <a:lnTo>
                    <a:pt x="62" y="6"/>
                  </a:lnTo>
                  <a:lnTo>
                    <a:pt x="71" y="3"/>
                  </a:lnTo>
                  <a:lnTo>
                    <a:pt x="80" y="1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8" y="1"/>
                  </a:lnTo>
                  <a:lnTo>
                    <a:pt x="117" y="2"/>
                  </a:lnTo>
                  <a:lnTo>
                    <a:pt x="125" y="5"/>
                  </a:lnTo>
                  <a:lnTo>
                    <a:pt x="134" y="8"/>
                  </a:lnTo>
                  <a:lnTo>
                    <a:pt x="142" y="12"/>
                  </a:lnTo>
                  <a:lnTo>
                    <a:pt x="150" y="17"/>
                  </a:lnTo>
                  <a:lnTo>
                    <a:pt x="157" y="23"/>
                  </a:lnTo>
                  <a:lnTo>
                    <a:pt x="164" y="29"/>
                  </a:lnTo>
                  <a:lnTo>
                    <a:pt x="170" y="36"/>
                  </a:lnTo>
                  <a:lnTo>
                    <a:pt x="176" y="44"/>
                  </a:lnTo>
                  <a:lnTo>
                    <a:pt x="181" y="53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8" name="Google Shape;28;p2"/>
            <p:cNvSpPr/>
            <p:nvPr/>
          </p:nvSpPr>
          <p:spPr>
            <a:xfrm>
              <a:off x="2836897" y="2386609"/>
              <a:ext cx="1048150" cy="344836"/>
            </a:xfrm>
            <a:custGeom>
              <a:avLst/>
              <a:gdLst/>
              <a:ahLst/>
              <a:cxnLst/>
              <a:rect l="l" t="t" r="r" b="b"/>
              <a:pathLst>
                <a:path w="4146" h="1364" extrusionOk="0">
                  <a:moveTo>
                    <a:pt x="1145" y="1363"/>
                  </a:moveTo>
                  <a:lnTo>
                    <a:pt x="4145" y="0"/>
                  </a:lnTo>
                  <a:lnTo>
                    <a:pt x="0" y="608"/>
                  </a:lnTo>
                  <a:lnTo>
                    <a:pt x="1145" y="1363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  <p:sp>
          <p:nvSpPr>
            <p:cNvPr id="29" name="Google Shape;29;p2"/>
            <p:cNvSpPr/>
            <p:nvPr/>
          </p:nvSpPr>
          <p:spPr>
            <a:xfrm>
              <a:off x="2531249" y="1432500"/>
              <a:ext cx="680059" cy="943749"/>
            </a:xfrm>
            <a:custGeom>
              <a:avLst/>
              <a:gdLst/>
              <a:ahLst/>
              <a:cxnLst/>
              <a:rect l="l" t="t" r="r" b="b"/>
              <a:pathLst>
                <a:path w="2690" h="3733" extrusionOk="0">
                  <a:moveTo>
                    <a:pt x="0" y="3732"/>
                  </a:moveTo>
                  <a:lnTo>
                    <a:pt x="27" y="0"/>
                  </a:lnTo>
                  <a:lnTo>
                    <a:pt x="2689" y="1308"/>
                  </a:lnTo>
                  <a:lnTo>
                    <a:pt x="0" y="3732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"/>
          <p:cNvSpPr txBox="1">
            <a:spLocks noGrp="1"/>
          </p:cNvSpPr>
          <p:nvPr>
            <p:ph type="title"/>
          </p:nvPr>
        </p:nvSpPr>
        <p:spPr>
          <a:xfrm>
            <a:off x="1281875" y="1001436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4"/>
          <p:cNvSpPr txBox="1">
            <a:spLocks noGrp="1"/>
          </p:cNvSpPr>
          <p:nvPr>
            <p:ph type="subTitle" idx="1"/>
          </p:nvPr>
        </p:nvSpPr>
        <p:spPr>
          <a:xfrm>
            <a:off x="1281888" y="2209525"/>
            <a:ext cx="3949200" cy="20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4" name="Google Shape;224;p14"/>
          <p:cNvSpPr>
            <a:spLocks noGrp="1"/>
          </p:cNvSpPr>
          <p:nvPr>
            <p:ph type="pic" idx="2"/>
          </p:nvPr>
        </p:nvSpPr>
        <p:spPr>
          <a:xfrm>
            <a:off x="6173200" y="891925"/>
            <a:ext cx="1543200" cy="31761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5" name="Google Shape;225;p14"/>
          <p:cNvGrpSpPr/>
          <p:nvPr/>
        </p:nvGrpSpPr>
        <p:grpSpPr>
          <a:xfrm rot="5400000" flipH="1">
            <a:off x="-490323" y="3150478"/>
            <a:ext cx="2422049" cy="2252750"/>
            <a:chOff x="1298039" y="1316459"/>
            <a:chExt cx="2817319" cy="2620391"/>
          </a:xfrm>
        </p:grpSpPr>
        <p:sp>
          <p:nvSpPr>
            <p:cNvPr id="226" name="Google Shape;226;p14"/>
            <p:cNvSpPr/>
            <p:nvPr/>
          </p:nvSpPr>
          <p:spPr>
            <a:xfrm>
              <a:off x="1985178" y="2365878"/>
              <a:ext cx="864105" cy="502338"/>
            </a:xfrm>
            <a:custGeom>
              <a:avLst/>
              <a:gdLst/>
              <a:ahLst/>
              <a:cxnLst/>
              <a:rect l="l" t="t" r="r" b="b"/>
              <a:pathLst>
                <a:path w="3418" h="1987" extrusionOk="0">
                  <a:moveTo>
                    <a:pt x="0" y="1986"/>
                  </a:moveTo>
                  <a:lnTo>
                    <a:pt x="244" y="0"/>
                  </a:lnTo>
                  <a:lnTo>
                    <a:pt x="3417" y="686"/>
                  </a:lnTo>
                  <a:lnTo>
                    <a:pt x="0" y="1986"/>
                  </a:lnTo>
                  <a:moveTo>
                    <a:pt x="267" y="32"/>
                  </a:moveTo>
                  <a:lnTo>
                    <a:pt x="32" y="1946"/>
                  </a:lnTo>
                  <a:lnTo>
                    <a:pt x="3324" y="693"/>
                  </a:lnTo>
                  <a:lnTo>
                    <a:pt x="267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27" name="Google Shape;227;p14"/>
            <p:cNvSpPr/>
            <p:nvPr/>
          </p:nvSpPr>
          <p:spPr>
            <a:xfrm>
              <a:off x="1836778" y="1316459"/>
              <a:ext cx="1864979" cy="1228416"/>
            </a:xfrm>
            <a:custGeom>
              <a:avLst/>
              <a:gdLst/>
              <a:ahLst/>
              <a:cxnLst/>
              <a:rect l="l" t="t" r="r" b="b"/>
              <a:pathLst>
                <a:path w="7377" h="4859" extrusionOk="0">
                  <a:moveTo>
                    <a:pt x="3962" y="4858"/>
                  </a:moveTo>
                  <a:lnTo>
                    <a:pt x="2750" y="4207"/>
                  </a:lnTo>
                  <a:lnTo>
                    <a:pt x="2401" y="4521"/>
                  </a:lnTo>
                  <a:lnTo>
                    <a:pt x="2392" y="4515"/>
                  </a:lnTo>
                  <a:lnTo>
                    <a:pt x="0" y="2729"/>
                  </a:lnTo>
                  <a:lnTo>
                    <a:pt x="14" y="2707"/>
                  </a:lnTo>
                  <a:lnTo>
                    <a:pt x="2746" y="4175"/>
                  </a:lnTo>
                  <a:lnTo>
                    <a:pt x="7376" y="0"/>
                  </a:lnTo>
                  <a:lnTo>
                    <a:pt x="3962" y="4858"/>
                  </a:lnTo>
                  <a:moveTo>
                    <a:pt x="2770" y="4188"/>
                  </a:moveTo>
                  <a:lnTo>
                    <a:pt x="3953" y="4823"/>
                  </a:lnTo>
                  <a:lnTo>
                    <a:pt x="7219" y="176"/>
                  </a:lnTo>
                  <a:lnTo>
                    <a:pt x="2770" y="4188"/>
                  </a:lnTo>
                  <a:moveTo>
                    <a:pt x="158" y="2815"/>
                  </a:moveTo>
                  <a:lnTo>
                    <a:pt x="2399" y="4487"/>
                  </a:lnTo>
                  <a:lnTo>
                    <a:pt x="2725" y="4193"/>
                  </a:lnTo>
                  <a:lnTo>
                    <a:pt x="158" y="2815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28" name="Google Shape;228;p14"/>
            <p:cNvSpPr/>
            <p:nvPr/>
          </p:nvSpPr>
          <p:spPr>
            <a:xfrm>
              <a:off x="1987201" y="2547144"/>
              <a:ext cx="1152814" cy="1158640"/>
            </a:xfrm>
            <a:custGeom>
              <a:avLst/>
              <a:gdLst/>
              <a:ahLst/>
              <a:cxnLst/>
              <a:rect l="l" t="t" r="r" b="b"/>
              <a:pathLst>
                <a:path w="4560" h="4583" extrusionOk="0">
                  <a:moveTo>
                    <a:pt x="4091" y="4582"/>
                  </a:moveTo>
                  <a:lnTo>
                    <a:pt x="0" y="1260"/>
                  </a:lnTo>
                  <a:lnTo>
                    <a:pt x="17" y="1239"/>
                  </a:lnTo>
                  <a:lnTo>
                    <a:pt x="3991" y="4466"/>
                  </a:lnTo>
                  <a:lnTo>
                    <a:pt x="1661" y="597"/>
                  </a:lnTo>
                  <a:lnTo>
                    <a:pt x="4454" y="712"/>
                  </a:lnTo>
                  <a:lnTo>
                    <a:pt x="3277" y="23"/>
                  </a:lnTo>
                  <a:lnTo>
                    <a:pt x="3290" y="0"/>
                  </a:lnTo>
                  <a:lnTo>
                    <a:pt x="4559" y="743"/>
                  </a:lnTo>
                  <a:lnTo>
                    <a:pt x="1709" y="625"/>
                  </a:lnTo>
                  <a:lnTo>
                    <a:pt x="4091" y="458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29" name="Google Shape;229;p14"/>
            <p:cNvSpPr/>
            <p:nvPr/>
          </p:nvSpPr>
          <p:spPr>
            <a:xfrm>
              <a:off x="2824762" y="1801098"/>
              <a:ext cx="1064330" cy="744533"/>
            </a:xfrm>
            <a:custGeom>
              <a:avLst/>
              <a:gdLst/>
              <a:ahLst/>
              <a:cxnLst/>
              <a:rect l="l" t="t" r="r" b="b"/>
              <a:pathLst>
                <a:path w="4210" h="2945" extrusionOk="0">
                  <a:moveTo>
                    <a:pt x="0" y="2944"/>
                  </a:moveTo>
                  <a:lnTo>
                    <a:pt x="3848" y="0"/>
                  </a:lnTo>
                  <a:lnTo>
                    <a:pt x="4209" y="2327"/>
                  </a:lnTo>
                  <a:lnTo>
                    <a:pt x="0" y="2944"/>
                  </a:lnTo>
                  <a:moveTo>
                    <a:pt x="3828" y="48"/>
                  </a:moveTo>
                  <a:lnTo>
                    <a:pt x="97" y="2903"/>
                  </a:lnTo>
                  <a:lnTo>
                    <a:pt x="4178" y="2305"/>
                  </a:lnTo>
                  <a:lnTo>
                    <a:pt x="3828" y="48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30" name="Google Shape;230;p14"/>
            <p:cNvSpPr/>
            <p:nvPr/>
          </p:nvSpPr>
          <p:spPr>
            <a:xfrm>
              <a:off x="3121815" y="2725881"/>
              <a:ext cx="993543" cy="1039818"/>
            </a:xfrm>
            <a:custGeom>
              <a:avLst/>
              <a:gdLst/>
              <a:ahLst/>
              <a:cxnLst/>
              <a:rect l="l" t="t" r="r" b="b"/>
              <a:pathLst>
                <a:path w="3930" h="4113" extrusionOk="0">
                  <a:moveTo>
                    <a:pt x="872" y="4112"/>
                  </a:moveTo>
                  <a:lnTo>
                    <a:pt x="867" y="4089"/>
                  </a:lnTo>
                  <a:lnTo>
                    <a:pt x="0" y="0"/>
                  </a:lnTo>
                  <a:lnTo>
                    <a:pt x="22" y="7"/>
                  </a:lnTo>
                  <a:lnTo>
                    <a:pt x="3929" y="1252"/>
                  </a:lnTo>
                  <a:lnTo>
                    <a:pt x="3913" y="1268"/>
                  </a:lnTo>
                  <a:lnTo>
                    <a:pt x="872" y="4112"/>
                  </a:lnTo>
                  <a:moveTo>
                    <a:pt x="35" y="39"/>
                  </a:moveTo>
                  <a:lnTo>
                    <a:pt x="889" y="4061"/>
                  </a:lnTo>
                  <a:lnTo>
                    <a:pt x="3878" y="1264"/>
                  </a:lnTo>
                  <a:lnTo>
                    <a:pt x="35" y="39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31" name="Google Shape;231;p14"/>
            <p:cNvSpPr/>
            <p:nvPr/>
          </p:nvSpPr>
          <p:spPr>
            <a:xfrm>
              <a:off x="2401304" y="2688212"/>
              <a:ext cx="728851" cy="1012514"/>
            </a:xfrm>
            <a:custGeom>
              <a:avLst/>
              <a:gdLst/>
              <a:ahLst/>
              <a:cxnLst/>
              <a:rect l="l" t="t" r="r" b="b"/>
              <a:pathLst>
                <a:path w="2883" h="4005" extrusionOk="0">
                  <a:moveTo>
                    <a:pt x="2411" y="4004"/>
                  </a:moveTo>
                  <a:lnTo>
                    <a:pt x="0" y="0"/>
                  </a:lnTo>
                  <a:lnTo>
                    <a:pt x="2048" y="1554"/>
                  </a:lnTo>
                  <a:lnTo>
                    <a:pt x="1687" y="157"/>
                  </a:lnTo>
                  <a:lnTo>
                    <a:pt x="1713" y="150"/>
                  </a:lnTo>
                  <a:lnTo>
                    <a:pt x="2093" y="1621"/>
                  </a:lnTo>
                  <a:lnTo>
                    <a:pt x="94" y="104"/>
                  </a:lnTo>
                  <a:lnTo>
                    <a:pt x="2394" y="3925"/>
                  </a:lnTo>
                  <a:lnTo>
                    <a:pt x="2855" y="167"/>
                  </a:lnTo>
                  <a:lnTo>
                    <a:pt x="2882" y="170"/>
                  </a:lnTo>
                  <a:lnTo>
                    <a:pt x="2411" y="4004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32" name="Google Shape;232;p14"/>
            <p:cNvSpPr/>
            <p:nvPr/>
          </p:nvSpPr>
          <p:spPr>
            <a:xfrm>
              <a:off x="1750317" y="3235548"/>
              <a:ext cx="1266325" cy="701302"/>
            </a:xfrm>
            <a:custGeom>
              <a:avLst/>
              <a:gdLst/>
              <a:ahLst/>
              <a:cxnLst/>
              <a:rect l="l" t="t" r="r" b="b"/>
              <a:pathLst>
                <a:path w="5009" h="2774" extrusionOk="0">
                  <a:moveTo>
                    <a:pt x="0" y="2773"/>
                  </a:moveTo>
                  <a:lnTo>
                    <a:pt x="2782" y="0"/>
                  </a:lnTo>
                  <a:lnTo>
                    <a:pt x="2792" y="7"/>
                  </a:lnTo>
                  <a:lnTo>
                    <a:pt x="5008" y="1807"/>
                  </a:lnTo>
                  <a:lnTo>
                    <a:pt x="0" y="2773"/>
                  </a:lnTo>
                  <a:moveTo>
                    <a:pt x="2784" y="36"/>
                  </a:moveTo>
                  <a:lnTo>
                    <a:pt x="80" y="2731"/>
                  </a:lnTo>
                  <a:lnTo>
                    <a:pt x="4948" y="1792"/>
                  </a:lnTo>
                  <a:lnTo>
                    <a:pt x="2784" y="36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33" name="Google Shape;233;p14"/>
            <p:cNvSpPr/>
            <p:nvPr/>
          </p:nvSpPr>
          <p:spPr>
            <a:xfrm>
              <a:off x="1298039" y="2359558"/>
              <a:ext cx="756660" cy="1158134"/>
            </a:xfrm>
            <a:custGeom>
              <a:avLst/>
              <a:gdLst/>
              <a:ahLst/>
              <a:cxnLst/>
              <a:rect l="l" t="t" r="r" b="b"/>
              <a:pathLst>
                <a:path w="2993" h="4581" extrusionOk="0">
                  <a:moveTo>
                    <a:pt x="2421" y="4580"/>
                  </a:moveTo>
                  <a:lnTo>
                    <a:pt x="0" y="3345"/>
                  </a:lnTo>
                  <a:lnTo>
                    <a:pt x="2992" y="0"/>
                  </a:lnTo>
                  <a:lnTo>
                    <a:pt x="2421" y="4580"/>
                  </a:lnTo>
                  <a:moveTo>
                    <a:pt x="43" y="3337"/>
                  </a:moveTo>
                  <a:lnTo>
                    <a:pt x="2399" y="4539"/>
                  </a:lnTo>
                  <a:lnTo>
                    <a:pt x="2955" y="81"/>
                  </a:lnTo>
                  <a:lnTo>
                    <a:pt x="43" y="3337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34" name="Google Shape;234;p14"/>
            <p:cNvSpPr/>
            <p:nvPr/>
          </p:nvSpPr>
          <p:spPr>
            <a:xfrm>
              <a:off x="1903268" y="2856332"/>
              <a:ext cx="556940" cy="661863"/>
            </a:xfrm>
            <a:custGeom>
              <a:avLst/>
              <a:gdLst/>
              <a:ahLst/>
              <a:cxnLst/>
              <a:rect l="l" t="t" r="r" b="b"/>
              <a:pathLst>
                <a:path w="2203" h="2618" extrusionOk="0">
                  <a:moveTo>
                    <a:pt x="0" y="2617"/>
                  </a:moveTo>
                  <a:lnTo>
                    <a:pt x="330" y="0"/>
                  </a:lnTo>
                  <a:lnTo>
                    <a:pt x="2202" y="1520"/>
                  </a:lnTo>
                  <a:lnTo>
                    <a:pt x="0" y="2617"/>
                  </a:lnTo>
                  <a:moveTo>
                    <a:pt x="350" y="50"/>
                  </a:moveTo>
                  <a:lnTo>
                    <a:pt x="32" y="2571"/>
                  </a:lnTo>
                  <a:lnTo>
                    <a:pt x="2154" y="1515"/>
                  </a:lnTo>
                  <a:lnTo>
                    <a:pt x="350" y="50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35" name="Google Shape;235;p14"/>
            <p:cNvSpPr/>
            <p:nvPr/>
          </p:nvSpPr>
          <p:spPr>
            <a:xfrm>
              <a:off x="1344556" y="2243770"/>
              <a:ext cx="711913" cy="835040"/>
            </a:xfrm>
            <a:custGeom>
              <a:avLst/>
              <a:gdLst/>
              <a:ahLst/>
              <a:cxnLst/>
              <a:rect l="l" t="t" r="r" b="b"/>
              <a:pathLst>
                <a:path w="2816" h="3303" extrusionOk="0">
                  <a:moveTo>
                    <a:pt x="300" y="3302"/>
                  </a:moveTo>
                  <a:lnTo>
                    <a:pt x="298" y="3271"/>
                  </a:lnTo>
                  <a:lnTo>
                    <a:pt x="0" y="0"/>
                  </a:lnTo>
                  <a:lnTo>
                    <a:pt x="2815" y="490"/>
                  </a:lnTo>
                  <a:lnTo>
                    <a:pt x="300" y="3302"/>
                  </a:lnTo>
                  <a:moveTo>
                    <a:pt x="30" y="32"/>
                  </a:moveTo>
                  <a:lnTo>
                    <a:pt x="321" y="3239"/>
                  </a:lnTo>
                  <a:lnTo>
                    <a:pt x="2764" y="508"/>
                  </a:lnTo>
                  <a:lnTo>
                    <a:pt x="30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36" name="Google Shape;236;p14"/>
            <p:cNvSpPr/>
            <p:nvPr/>
          </p:nvSpPr>
          <p:spPr>
            <a:xfrm>
              <a:off x="3860780" y="2362592"/>
              <a:ext cx="48287" cy="48287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181" y="53"/>
                  </a:moveTo>
                  <a:lnTo>
                    <a:pt x="184" y="62"/>
                  </a:lnTo>
                  <a:lnTo>
                    <a:pt x="187" y="71"/>
                  </a:lnTo>
                  <a:lnTo>
                    <a:pt x="189" y="80"/>
                  </a:lnTo>
                  <a:lnTo>
                    <a:pt x="190" y="89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8" y="117"/>
                  </a:lnTo>
                  <a:lnTo>
                    <a:pt x="185" y="125"/>
                  </a:lnTo>
                  <a:lnTo>
                    <a:pt x="182" y="134"/>
                  </a:lnTo>
                  <a:lnTo>
                    <a:pt x="178" y="142"/>
                  </a:lnTo>
                  <a:lnTo>
                    <a:pt x="173" y="150"/>
                  </a:lnTo>
                  <a:lnTo>
                    <a:pt x="167" y="157"/>
                  </a:lnTo>
                  <a:lnTo>
                    <a:pt x="161" y="164"/>
                  </a:lnTo>
                  <a:lnTo>
                    <a:pt x="154" y="170"/>
                  </a:lnTo>
                  <a:lnTo>
                    <a:pt x="146" y="176"/>
                  </a:lnTo>
                  <a:lnTo>
                    <a:pt x="138" y="181"/>
                  </a:lnTo>
                  <a:lnTo>
                    <a:pt x="129" y="184"/>
                  </a:lnTo>
                  <a:lnTo>
                    <a:pt x="120" y="187"/>
                  </a:lnTo>
                  <a:lnTo>
                    <a:pt x="110" y="189"/>
                  </a:lnTo>
                  <a:lnTo>
                    <a:pt x="101" y="190"/>
                  </a:lnTo>
                  <a:lnTo>
                    <a:pt x="92" y="190"/>
                  </a:lnTo>
                  <a:lnTo>
                    <a:pt x="83" y="190"/>
                  </a:lnTo>
                  <a:lnTo>
                    <a:pt x="74" y="188"/>
                  </a:lnTo>
                  <a:lnTo>
                    <a:pt x="65" y="185"/>
                  </a:lnTo>
                  <a:lnTo>
                    <a:pt x="56" y="182"/>
                  </a:lnTo>
                  <a:lnTo>
                    <a:pt x="48" y="178"/>
                  </a:lnTo>
                  <a:lnTo>
                    <a:pt x="40" y="173"/>
                  </a:lnTo>
                  <a:lnTo>
                    <a:pt x="33" y="167"/>
                  </a:lnTo>
                  <a:lnTo>
                    <a:pt x="26" y="161"/>
                  </a:lnTo>
                  <a:lnTo>
                    <a:pt x="20" y="154"/>
                  </a:lnTo>
                  <a:lnTo>
                    <a:pt x="14" y="146"/>
                  </a:lnTo>
                  <a:lnTo>
                    <a:pt x="10" y="138"/>
                  </a:lnTo>
                  <a:lnTo>
                    <a:pt x="6" y="129"/>
                  </a:lnTo>
                  <a:lnTo>
                    <a:pt x="3" y="120"/>
                  </a:lnTo>
                  <a:lnTo>
                    <a:pt x="1" y="110"/>
                  </a:lnTo>
                  <a:lnTo>
                    <a:pt x="0" y="101"/>
                  </a:lnTo>
                  <a:lnTo>
                    <a:pt x="0" y="92"/>
                  </a:lnTo>
                  <a:lnTo>
                    <a:pt x="1" y="83"/>
                  </a:lnTo>
                  <a:lnTo>
                    <a:pt x="2" y="74"/>
                  </a:lnTo>
                  <a:lnTo>
                    <a:pt x="5" y="65"/>
                  </a:lnTo>
                  <a:lnTo>
                    <a:pt x="8" y="56"/>
                  </a:lnTo>
                  <a:lnTo>
                    <a:pt x="12" y="48"/>
                  </a:lnTo>
                  <a:lnTo>
                    <a:pt x="17" y="40"/>
                  </a:lnTo>
                  <a:lnTo>
                    <a:pt x="23" y="33"/>
                  </a:lnTo>
                  <a:lnTo>
                    <a:pt x="29" y="26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3" y="10"/>
                  </a:lnTo>
                  <a:lnTo>
                    <a:pt x="62" y="6"/>
                  </a:lnTo>
                  <a:lnTo>
                    <a:pt x="71" y="3"/>
                  </a:lnTo>
                  <a:lnTo>
                    <a:pt x="80" y="1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8" y="1"/>
                  </a:lnTo>
                  <a:lnTo>
                    <a:pt x="117" y="2"/>
                  </a:lnTo>
                  <a:lnTo>
                    <a:pt x="125" y="5"/>
                  </a:lnTo>
                  <a:lnTo>
                    <a:pt x="134" y="8"/>
                  </a:lnTo>
                  <a:lnTo>
                    <a:pt x="142" y="12"/>
                  </a:lnTo>
                  <a:lnTo>
                    <a:pt x="150" y="17"/>
                  </a:lnTo>
                  <a:lnTo>
                    <a:pt x="157" y="23"/>
                  </a:lnTo>
                  <a:lnTo>
                    <a:pt x="164" y="29"/>
                  </a:lnTo>
                  <a:lnTo>
                    <a:pt x="170" y="36"/>
                  </a:lnTo>
                  <a:lnTo>
                    <a:pt x="176" y="44"/>
                  </a:lnTo>
                  <a:lnTo>
                    <a:pt x="181" y="53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37" name="Google Shape;237;p14"/>
            <p:cNvSpPr/>
            <p:nvPr/>
          </p:nvSpPr>
          <p:spPr>
            <a:xfrm>
              <a:off x="2836897" y="2386609"/>
              <a:ext cx="1048150" cy="344836"/>
            </a:xfrm>
            <a:custGeom>
              <a:avLst/>
              <a:gdLst/>
              <a:ahLst/>
              <a:cxnLst/>
              <a:rect l="l" t="t" r="r" b="b"/>
              <a:pathLst>
                <a:path w="4146" h="1364" extrusionOk="0">
                  <a:moveTo>
                    <a:pt x="1145" y="1363"/>
                  </a:moveTo>
                  <a:lnTo>
                    <a:pt x="4145" y="0"/>
                  </a:lnTo>
                  <a:lnTo>
                    <a:pt x="0" y="608"/>
                  </a:lnTo>
                  <a:lnTo>
                    <a:pt x="1145" y="1363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  <p:sp>
          <p:nvSpPr>
            <p:cNvPr id="238" name="Google Shape;238;p14"/>
            <p:cNvSpPr/>
            <p:nvPr/>
          </p:nvSpPr>
          <p:spPr>
            <a:xfrm>
              <a:off x="2531249" y="1432500"/>
              <a:ext cx="680059" cy="943749"/>
            </a:xfrm>
            <a:custGeom>
              <a:avLst/>
              <a:gdLst/>
              <a:ahLst/>
              <a:cxnLst/>
              <a:rect l="l" t="t" r="r" b="b"/>
              <a:pathLst>
                <a:path w="2690" h="3733" extrusionOk="0">
                  <a:moveTo>
                    <a:pt x="0" y="3732"/>
                  </a:moveTo>
                  <a:lnTo>
                    <a:pt x="27" y="0"/>
                  </a:lnTo>
                  <a:lnTo>
                    <a:pt x="2689" y="1308"/>
                  </a:lnTo>
                  <a:lnTo>
                    <a:pt x="0" y="3732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</p:grpSp>
      <p:grpSp>
        <p:nvGrpSpPr>
          <p:cNvPr id="239" name="Google Shape;239;p14"/>
          <p:cNvGrpSpPr/>
          <p:nvPr/>
        </p:nvGrpSpPr>
        <p:grpSpPr>
          <a:xfrm rot="5400000" flipH="1">
            <a:off x="6806602" y="84653"/>
            <a:ext cx="2422049" cy="2252750"/>
            <a:chOff x="1298039" y="1316459"/>
            <a:chExt cx="2817319" cy="2620391"/>
          </a:xfrm>
        </p:grpSpPr>
        <p:sp>
          <p:nvSpPr>
            <p:cNvPr id="240" name="Google Shape;240;p14"/>
            <p:cNvSpPr/>
            <p:nvPr/>
          </p:nvSpPr>
          <p:spPr>
            <a:xfrm>
              <a:off x="1985178" y="2365878"/>
              <a:ext cx="864105" cy="502338"/>
            </a:xfrm>
            <a:custGeom>
              <a:avLst/>
              <a:gdLst/>
              <a:ahLst/>
              <a:cxnLst/>
              <a:rect l="l" t="t" r="r" b="b"/>
              <a:pathLst>
                <a:path w="3418" h="1987" extrusionOk="0">
                  <a:moveTo>
                    <a:pt x="0" y="1986"/>
                  </a:moveTo>
                  <a:lnTo>
                    <a:pt x="244" y="0"/>
                  </a:lnTo>
                  <a:lnTo>
                    <a:pt x="3417" y="686"/>
                  </a:lnTo>
                  <a:lnTo>
                    <a:pt x="0" y="1986"/>
                  </a:lnTo>
                  <a:moveTo>
                    <a:pt x="267" y="32"/>
                  </a:moveTo>
                  <a:lnTo>
                    <a:pt x="32" y="1946"/>
                  </a:lnTo>
                  <a:lnTo>
                    <a:pt x="3324" y="693"/>
                  </a:lnTo>
                  <a:lnTo>
                    <a:pt x="267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41" name="Google Shape;241;p14"/>
            <p:cNvSpPr/>
            <p:nvPr/>
          </p:nvSpPr>
          <p:spPr>
            <a:xfrm>
              <a:off x="1836778" y="1316459"/>
              <a:ext cx="1864979" cy="1228416"/>
            </a:xfrm>
            <a:custGeom>
              <a:avLst/>
              <a:gdLst/>
              <a:ahLst/>
              <a:cxnLst/>
              <a:rect l="l" t="t" r="r" b="b"/>
              <a:pathLst>
                <a:path w="7377" h="4859" extrusionOk="0">
                  <a:moveTo>
                    <a:pt x="3962" y="4858"/>
                  </a:moveTo>
                  <a:lnTo>
                    <a:pt x="2750" y="4207"/>
                  </a:lnTo>
                  <a:lnTo>
                    <a:pt x="2401" y="4521"/>
                  </a:lnTo>
                  <a:lnTo>
                    <a:pt x="2392" y="4515"/>
                  </a:lnTo>
                  <a:lnTo>
                    <a:pt x="0" y="2729"/>
                  </a:lnTo>
                  <a:lnTo>
                    <a:pt x="14" y="2707"/>
                  </a:lnTo>
                  <a:lnTo>
                    <a:pt x="2746" y="4175"/>
                  </a:lnTo>
                  <a:lnTo>
                    <a:pt x="7376" y="0"/>
                  </a:lnTo>
                  <a:lnTo>
                    <a:pt x="3962" y="4858"/>
                  </a:lnTo>
                  <a:moveTo>
                    <a:pt x="2770" y="4188"/>
                  </a:moveTo>
                  <a:lnTo>
                    <a:pt x="3953" y="4823"/>
                  </a:lnTo>
                  <a:lnTo>
                    <a:pt x="7219" y="176"/>
                  </a:lnTo>
                  <a:lnTo>
                    <a:pt x="2770" y="4188"/>
                  </a:lnTo>
                  <a:moveTo>
                    <a:pt x="158" y="2815"/>
                  </a:moveTo>
                  <a:lnTo>
                    <a:pt x="2399" y="4487"/>
                  </a:lnTo>
                  <a:lnTo>
                    <a:pt x="2725" y="4193"/>
                  </a:lnTo>
                  <a:lnTo>
                    <a:pt x="158" y="2815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42" name="Google Shape;242;p14"/>
            <p:cNvSpPr/>
            <p:nvPr/>
          </p:nvSpPr>
          <p:spPr>
            <a:xfrm>
              <a:off x="1987201" y="2547144"/>
              <a:ext cx="1152814" cy="1158640"/>
            </a:xfrm>
            <a:custGeom>
              <a:avLst/>
              <a:gdLst/>
              <a:ahLst/>
              <a:cxnLst/>
              <a:rect l="l" t="t" r="r" b="b"/>
              <a:pathLst>
                <a:path w="4560" h="4583" extrusionOk="0">
                  <a:moveTo>
                    <a:pt x="4091" y="4582"/>
                  </a:moveTo>
                  <a:lnTo>
                    <a:pt x="0" y="1260"/>
                  </a:lnTo>
                  <a:lnTo>
                    <a:pt x="17" y="1239"/>
                  </a:lnTo>
                  <a:lnTo>
                    <a:pt x="3991" y="4466"/>
                  </a:lnTo>
                  <a:lnTo>
                    <a:pt x="1661" y="597"/>
                  </a:lnTo>
                  <a:lnTo>
                    <a:pt x="4454" y="712"/>
                  </a:lnTo>
                  <a:lnTo>
                    <a:pt x="3277" y="23"/>
                  </a:lnTo>
                  <a:lnTo>
                    <a:pt x="3290" y="0"/>
                  </a:lnTo>
                  <a:lnTo>
                    <a:pt x="4559" y="743"/>
                  </a:lnTo>
                  <a:lnTo>
                    <a:pt x="1709" y="625"/>
                  </a:lnTo>
                  <a:lnTo>
                    <a:pt x="4091" y="458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43" name="Google Shape;243;p14"/>
            <p:cNvSpPr/>
            <p:nvPr/>
          </p:nvSpPr>
          <p:spPr>
            <a:xfrm>
              <a:off x="2824762" y="1801098"/>
              <a:ext cx="1064330" cy="744533"/>
            </a:xfrm>
            <a:custGeom>
              <a:avLst/>
              <a:gdLst/>
              <a:ahLst/>
              <a:cxnLst/>
              <a:rect l="l" t="t" r="r" b="b"/>
              <a:pathLst>
                <a:path w="4210" h="2945" extrusionOk="0">
                  <a:moveTo>
                    <a:pt x="0" y="2944"/>
                  </a:moveTo>
                  <a:lnTo>
                    <a:pt x="3848" y="0"/>
                  </a:lnTo>
                  <a:lnTo>
                    <a:pt x="4209" y="2327"/>
                  </a:lnTo>
                  <a:lnTo>
                    <a:pt x="0" y="2944"/>
                  </a:lnTo>
                  <a:moveTo>
                    <a:pt x="3828" y="48"/>
                  </a:moveTo>
                  <a:lnTo>
                    <a:pt x="97" y="2903"/>
                  </a:lnTo>
                  <a:lnTo>
                    <a:pt x="4178" y="2305"/>
                  </a:lnTo>
                  <a:lnTo>
                    <a:pt x="3828" y="48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44" name="Google Shape;244;p14"/>
            <p:cNvSpPr/>
            <p:nvPr/>
          </p:nvSpPr>
          <p:spPr>
            <a:xfrm>
              <a:off x="3121815" y="2725881"/>
              <a:ext cx="993543" cy="1039818"/>
            </a:xfrm>
            <a:custGeom>
              <a:avLst/>
              <a:gdLst/>
              <a:ahLst/>
              <a:cxnLst/>
              <a:rect l="l" t="t" r="r" b="b"/>
              <a:pathLst>
                <a:path w="3930" h="4113" extrusionOk="0">
                  <a:moveTo>
                    <a:pt x="872" y="4112"/>
                  </a:moveTo>
                  <a:lnTo>
                    <a:pt x="867" y="4089"/>
                  </a:lnTo>
                  <a:lnTo>
                    <a:pt x="0" y="0"/>
                  </a:lnTo>
                  <a:lnTo>
                    <a:pt x="22" y="7"/>
                  </a:lnTo>
                  <a:lnTo>
                    <a:pt x="3929" y="1252"/>
                  </a:lnTo>
                  <a:lnTo>
                    <a:pt x="3913" y="1268"/>
                  </a:lnTo>
                  <a:lnTo>
                    <a:pt x="872" y="4112"/>
                  </a:lnTo>
                  <a:moveTo>
                    <a:pt x="35" y="39"/>
                  </a:moveTo>
                  <a:lnTo>
                    <a:pt x="889" y="4061"/>
                  </a:lnTo>
                  <a:lnTo>
                    <a:pt x="3878" y="1264"/>
                  </a:lnTo>
                  <a:lnTo>
                    <a:pt x="35" y="39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45" name="Google Shape;245;p14"/>
            <p:cNvSpPr/>
            <p:nvPr/>
          </p:nvSpPr>
          <p:spPr>
            <a:xfrm>
              <a:off x="2401304" y="2688212"/>
              <a:ext cx="728851" cy="1012514"/>
            </a:xfrm>
            <a:custGeom>
              <a:avLst/>
              <a:gdLst/>
              <a:ahLst/>
              <a:cxnLst/>
              <a:rect l="l" t="t" r="r" b="b"/>
              <a:pathLst>
                <a:path w="2883" h="4005" extrusionOk="0">
                  <a:moveTo>
                    <a:pt x="2411" y="4004"/>
                  </a:moveTo>
                  <a:lnTo>
                    <a:pt x="0" y="0"/>
                  </a:lnTo>
                  <a:lnTo>
                    <a:pt x="2048" y="1554"/>
                  </a:lnTo>
                  <a:lnTo>
                    <a:pt x="1687" y="157"/>
                  </a:lnTo>
                  <a:lnTo>
                    <a:pt x="1713" y="150"/>
                  </a:lnTo>
                  <a:lnTo>
                    <a:pt x="2093" y="1621"/>
                  </a:lnTo>
                  <a:lnTo>
                    <a:pt x="94" y="104"/>
                  </a:lnTo>
                  <a:lnTo>
                    <a:pt x="2394" y="3925"/>
                  </a:lnTo>
                  <a:lnTo>
                    <a:pt x="2855" y="167"/>
                  </a:lnTo>
                  <a:lnTo>
                    <a:pt x="2882" y="170"/>
                  </a:lnTo>
                  <a:lnTo>
                    <a:pt x="2411" y="4004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46" name="Google Shape;246;p14"/>
            <p:cNvSpPr/>
            <p:nvPr/>
          </p:nvSpPr>
          <p:spPr>
            <a:xfrm>
              <a:off x="1750317" y="3235548"/>
              <a:ext cx="1266325" cy="701302"/>
            </a:xfrm>
            <a:custGeom>
              <a:avLst/>
              <a:gdLst/>
              <a:ahLst/>
              <a:cxnLst/>
              <a:rect l="l" t="t" r="r" b="b"/>
              <a:pathLst>
                <a:path w="5009" h="2774" extrusionOk="0">
                  <a:moveTo>
                    <a:pt x="0" y="2773"/>
                  </a:moveTo>
                  <a:lnTo>
                    <a:pt x="2782" y="0"/>
                  </a:lnTo>
                  <a:lnTo>
                    <a:pt x="2792" y="7"/>
                  </a:lnTo>
                  <a:lnTo>
                    <a:pt x="5008" y="1807"/>
                  </a:lnTo>
                  <a:lnTo>
                    <a:pt x="0" y="2773"/>
                  </a:lnTo>
                  <a:moveTo>
                    <a:pt x="2784" y="36"/>
                  </a:moveTo>
                  <a:lnTo>
                    <a:pt x="80" y="2731"/>
                  </a:lnTo>
                  <a:lnTo>
                    <a:pt x="4948" y="1792"/>
                  </a:lnTo>
                  <a:lnTo>
                    <a:pt x="2784" y="36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47" name="Google Shape;247;p14"/>
            <p:cNvSpPr/>
            <p:nvPr/>
          </p:nvSpPr>
          <p:spPr>
            <a:xfrm>
              <a:off x="1298039" y="2359558"/>
              <a:ext cx="756660" cy="1158134"/>
            </a:xfrm>
            <a:custGeom>
              <a:avLst/>
              <a:gdLst/>
              <a:ahLst/>
              <a:cxnLst/>
              <a:rect l="l" t="t" r="r" b="b"/>
              <a:pathLst>
                <a:path w="2993" h="4581" extrusionOk="0">
                  <a:moveTo>
                    <a:pt x="2421" y="4580"/>
                  </a:moveTo>
                  <a:lnTo>
                    <a:pt x="0" y="3345"/>
                  </a:lnTo>
                  <a:lnTo>
                    <a:pt x="2992" y="0"/>
                  </a:lnTo>
                  <a:lnTo>
                    <a:pt x="2421" y="4580"/>
                  </a:lnTo>
                  <a:moveTo>
                    <a:pt x="43" y="3337"/>
                  </a:moveTo>
                  <a:lnTo>
                    <a:pt x="2399" y="4539"/>
                  </a:lnTo>
                  <a:lnTo>
                    <a:pt x="2955" y="81"/>
                  </a:lnTo>
                  <a:lnTo>
                    <a:pt x="43" y="3337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48" name="Google Shape;248;p14"/>
            <p:cNvSpPr/>
            <p:nvPr/>
          </p:nvSpPr>
          <p:spPr>
            <a:xfrm>
              <a:off x="1903268" y="2856332"/>
              <a:ext cx="556940" cy="661863"/>
            </a:xfrm>
            <a:custGeom>
              <a:avLst/>
              <a:gdLst/>
              <a:ahLst/>
              <a:cxnLst/>
              <a:rect l="l" t="t" r="r" b="b"/>
              <a:pathLst>
                <a:path w="2203" h="2618" extrusionOk="0">
                  <a:moveTo>
                    <a:pt x="0" y="2617"/>
                  </a:moveTo>
                  <a:lnTo>
                    <a:pt x="330" y="0"/>
                  </a:lnTo>
                  <a:lnTo>
                    <a:pt x="2202" y="1520"/>
                  </a:lnTo>
                  <a:lnTo>
                    <a:pt x="0" y="2617"/>
                  </a:lnTo>
                  <a:moveTo>
                    <a:pt x="350" y="50"/>
                  </a:moveTo>
                  <a:lnTo>
                    <a:pt x="32" y="2571"/>
                  </a:lnTo>
                  <a:lnTo>
                    <a:pt x="2154" y="1515"/>
                  </a:lnTo>
                  <a:lnTo>
                    <a:pt x="350" y="50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49" name="Google Shape;249;p14"/>
            <p:cNvSpPr/>
            <p:nvPr/>
          </p:nvSpPr>
          <p:spPr>
            <a:xfrm>
              <a:off x="1344556" y="2243770"/>
              <a:ext cx="711913" cy="835040"/>
            </a:xfrm>
            <a:custGeom>
              <a:avLst/>
              <a:gdLst/>
              <a:ahLst/>
              <a:cxnLst/>
              <a:rect l="l" t="t" r="r" b="b"/>
              <a:pathLst>
                <a:path w="2816" h="3303" extrusionOk="0">
                  <a:moveTo>
                    <a:pt x="300" y="3302"/>
                  </a:moveTo>
                  <a:lnTo>
                    <a:pt x="298" y="3271"/>
                  </a:lnTo>
                  <a:lnTo>
                    <a:pt x="0" y="0"/>
                  </a:lnTo>
                  <a:lnTo>
                    <a:pt x="2815" y="490"/>
                  </a:lnTo>
                  <a:lnTo>
                    <a:pt x="300" y="3302"/>
                  </a:lnTo>
                  <a:moveTo>
                    <a:pt x="30" y="32"/>
                  </a:moveTo>
                  <a:lnTo>
                    <a:pt x="321" y="3239"/>
                  </a:lnTo>
                  <a:lnTo>
                    <a:pt x="2764" y="508"/>
                  </a:lnTo>
                  <a:lnTo>
                    <a:pt x="30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50" name="Google Shape;250;p14"/>
            <p:cNvSpPr/>
            <p:nvPr/>
          </p:nvSpPr>
          <p:spPr>
            <a:xfrm>
              <a:off x="3860780" y="2362592"/>
              <a:ext cx="48287" cy="48287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181" y="53"/>
                  </a:moveTo>
                  <a:lnTo>
                    <a:pt x="184" y="62"/>
                  </a:lnTo>
                  <a:lnTo>
                    <a:pt x="187" y="71"/>
                  </a:lnTo>
                  <a:lnTo>
                    <a:pt x="189" y="80"/>
                  </a:lnTo>
                  <a:lnTo>
                    <a:pt x="190" y="89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8" y="117"/>
                  </a:lnTo>
                  <a:lnTo>
                    <a:pt x="185" y="125"/>
                  </a:lnTo>
                  <a:lnTo>
                    <a:pt x="182" y="134"/>
                  </a:lnTo>
                  <a:lnTo>
                    <a:pt x="178" y="142"/>
                  </a:lnTo>
                  <a:lnTo>
                    <a:pt x="173" y="150"/>
                  </a:lnTo>
                  <a:lnTo>
                    <a:pt x="167" y="157"/>
                  </a:lnTo>
                  <a:lnTo>
                    <a:pt x="161" y="164"/>
                  </a:lnTo>
                  <a:lnTo>
                    <a:pt x="154" y="170"/>
                  </a:lnTo>
                  <a:lnTo>
                    <a:pt x="146" y="176"/>
                  </a:lnTo>
                  <a:lnTo>
                    <a:pt x="138" y="181"/>
                  </a:lnTo>
                  <a:lnTo>
                    <a:pt x="129" y="184"/>
                  </a:lnTo>
                  <a:lnTo>
                    <a:pt x="120" y="187"/>
                  </a:lnTo>
                  <a:lnTo>
                    <a:pt x="110" y="189"/>
                  </a:lnTo>
                  <a:lnTo>
                    <a:pt x="101" y="190"/>
                  </a:lnTo>
                  <a:lnTo>
                    <a:pt x="92" y="190"/>
                  </a:lnTo>
                  <a:lnTo>
                    <a:pt x="83" y="190"/>
                  </a:lnTo>
                  <a:lnTo>
                    <a:pt x="74" y="188"/>
                  </a:lnTo>
                  <a:lnTo>
                    <a:pt x="65" y="185"/>
                  </a:lnTo>
                  <a:lnTo>
                    <a:pt x="56" y="182"/>
                  </a:lnTo>
                  <a:lnTo>
                    <a:pt x="48" y="178"/>
                  </a:lnTo>
                  <a:lnTo>
                    <a:pt x="40" y="173"/>
                  </a:lnTo>
                  <a:lnTo>
                    <a:pt x="33" y="167"/>
                  </a:lnTo>
                  <a:lnTo>
                    <a:pt x="26" y="161"/>
                  </a:lnTo>
                  <a:lnTo>
                    <a:pt x="20" y="154"/>
                  </a:lnTo>
                  <a:lnTo>
                    <a:pt x="14" y="146"/>
                  </a:lnTo>
                  <a:lnTo>
                    <a:pt x="10" y="138"/>
                  </a:lnTo>
                  <a:lnTo>
                    <a:pt x="6" y="129"/>
                  </a:lnTo>
                  <a:lnTo>
                    <a:pt x="3" y="120"/>
                  </a:lnTo>
                  <a:lnTo>
                    <a:pt x="1" y="110"/>
                  </a:lnTo>
                  <a:lnTo>
                    <a:pt x="0" y="101"/>
                  </a:lnTo>
                  <a:lnTo>
                    <a:pt x="0" y="92"/>
                  </a:lnTo>
                  <a:lnTo>
                    <a:pt x="1" y="83"/>
                  </a:lnTo>
                  <a:lnTo>
                    <a:pt x="2" y="74"/>
                  </a:lnTo>
                  <a:lnTo>
                    <a:pt x="5" y="65"/>
                  </a:lnTo>
                  <a:lnTo>
                    <a:pt x="8" y="56"/>
                  </a:lnTo>
                  <a:lnTo>
                    <a:pt x="12" y="48"/>
                  </a:lnTo>
                  <a:lnTo>
                    <a:pt x="17" y="40"/>
                  </a:lnTo>
                  <a:lnTo>
                    <a:pt x="23" y="33"/>
                  </a:lnTo>
                  <a:lnTo>
                    <a:pt x="29" y="26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3" y="10"/>
                  </a:lnTo>
                  <a:lnTo>
                    <a:pt x="62" y="6"/>
                  </a:lnTo>
                  <a:lnTo>
                    <a:pt x="71" y="3"/>
                  </a:lnTo>
                  <a:lnTo>
                    <a:pt x="80" y="1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8" y="1"/>
                  </a:lnTo>
                  <a:lnTo>
                    <a:pt x="117" y="2"/>
                  </a:lnTo>
                  <a:lnTo>
                    <a:pt x="125" y="5"/>
                  </a:lnTo>
                  <a:lnTo>
                    <a:pt x="134" y="8"/>
                  </a:lnTo>
                  <a:lnTo>
                    <a:pt x="142" y="12"/>
                  </a:lnTo>
                  <a:lnTo>
                    <a:pt x="150" y="17"/>
                  </a:lnTo>
                  <a:lnTo>
                    <a:pt x="157" y="23"/>
                  </a:lnTo>
                  <a:lnTo>
                    <a:pt x="164" y="29"/>
                  </a:lnTo>
                  <a:lnTo>
                    <a:pt x="170" y="36"/>
                  </a:lnTo>
                  <a:lnTo>
                    <a:pt x="176" y="44"/>
                  </a:lnTo>
                  <a:lnTo>
                    <a:pt x="181" y="53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51" name="Google Shape;251;p14"/>
            <p:cNvSpPr/>
            <p:nvPr/>
          </p:nvSpPr>
          <p:spPr>
            <a:xfrm>
              <a:off x="2836897" y="2386609"/>
              <a:ext cx="1048150" cy="344836"/>
            </a:xfrm>
            <a:custGeom>
              <a:avLst/>
              <a:gdLst/>
              <a:ahLst/>
              <a:cxnLst/>
              <a:rect l="l" t="t" r="r" b="b"/>
              <a:pathLst>
                <a:path w="4146" h="1364" extrusionOk="0">
                  <a:moveTo>
                    <a:pt x="1145" y="1363"/>
                  </a:moveTo>
                  <a:lnTo>
                    <a:pt x="4145" y="0"/>
                  </a:lnTo>
                  <a:lnTo>
                    <a:pt x="0" y="608"/>
                  </a:lnTo>
                  <a:lnTo>
                    <a:pt x="1145" y="1363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  <p:sp>
          <p:nvSpPr>
            <p:cNvPr id="252" name="Google Shape;252;p14"/>
            <p:cNvSpPr/>
            <p:nvPr/>
          </p:nvSpPr>
          <p:spPr>
            <a:xfrm>
              <a:off x="2531249" y="1432500"/>
              <a:ext cx="680059" cy="943749"/>
            </a:xfrm>
            <a:custGeom>
              <a:avLst/>
              <a:gdLst/>
              <a:ahLst/>
              <a:cxnLst/>
              <a:rect l="l" t="t" r="r" b="b"/>
              <a:pathLst>
                <a:path w="2690" h="3733" extrusionOk="0">
                  <a:moveTo>
                    <a:pt x="0" y="3732"/>
                  </a:moveTo>
                  <a:lnTo>
                    <a:pt x="27" y="0"/>
                  </a:lnTo>
                  <a:lnTo>
                    <a:pt x="2689" y="1308"/>
                  </a:lnTo>
                  <a:lnTo>
                    <a:pt x="0" y="3732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</p:grpSp>
      <p:grpSp>
        <p:nvGrpSpPr>
          <p:cNvPr id="253" name="Google Shape;253;p14"/>
          <p:cNvGrpSpPr/>
          <p:nvPr/>
        </p:nvGrpSpPr>
        <p:grpSpPr>
          <a:xfrm>
            <a:off x="1" y="1"/>
            <a:ext cx="9144000" cy="5143500"/>
            <a:chOff x="1" y="1"/>
            <a:chExt cx="9144000" cy="5143500"/>
          </a:xfrm>
        </p:grpSpPr>
        <p:pic>
          <p:nvPicPr>
            <p:cNvPr id="254" name="Google Shape;254;p14"/>
            <p:cNvPicPr preferRelativeResize="0"/>
            <p:nvPr/>
          </p:nvPicPr>
          <p:blipFill rotWithShape="1">
            <a:blip r:embed="rId2">
              <a:alphaModFix amt="56000"/>
            </a:blip>
            <a:srcRect l="61099" t="56669" r="7281" b="6359"/>
            <a:stretch/>
          </p:blipFill>
          <p:spPr>
            <a:xfrm rot="-5400000">
              <a:off x="158801" y="2152576"/>
              <a:ext cx="2832125" cy="314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14"/>
            <p:cNvPicPr preferRelativeResize="0"/>
            <p:nvPr/>
          </p:nvPicPr>
          <p:blipFill rotWithShape="1">
            <a:blip r:embed="rId2">
              <a:alphaModFix amt="56000"/>
            </a:blip>
            <a:srcRect l="61099" t="56669" r="7281" b="6359"/>
            <a:stretch/>
          </p:blipFill>
          <p:spPr>
            <a:xfrm rot="5400000">
              <a:off x="6153076" y="-158799"/>
              <a:ext cx="2832125" cy="3149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 txBox="1">
            <a:spLocks noGrp="1"/>
          </p:cNvSpPr>
          <p:nvPr>
            <p:ph type="subTitle" idx="1"/>
          </p:nvPr>
        </p:nvSpPr>
        <p:spPr>
          <a:xfrm>
            <a:off x="720000" y="1180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58" name="Google Shape;258;p15"/>
          <p:cNvGrpSpPr/>
          <p:nvPr/>
        </p:nvGrpSpPr>
        <p:grpSpPr>
          <a:xfrm rot="5400000" flipH="1">
            <a:off x="-490323" y="3150478"/>
            <a:ext cx="2422049" cy="2252750"/>
            <a:chOff x="1298039" y="1316459"/>
            <a:chExt cx="2817319" cy="2620391"/>
          </a:xfrm>
        </p:grpSpPr>
        <p:sp>
          <p:nvSpPr>
            <p:cNvPr id="259" name="Google Shape;259;p15"/>
            <p:cNvSpPr/>
            <p:nvPr/>
          </p:nvSpPr>
          <p:spPr>
            <a:xfrm>
              <a:off x="1985178" y="2365878"/>
              <a:ext cx="864105" cy="502338"/>
            </a:xfrm>
            <a:custGeom>
              <a:avLst/>
              <a:gdLst/>
              <a:ahLst/>
              <a:cxnLst/>
              <a:rect l="l" t="t" r="r" b="b"/>
              <a:pathLst>
                <a:path w="3418" h="1987" extrusionOk="0">
                  <a:moveTo>
                    <a:pt x="0" y="1986"/>
                  </a:moveTo>
                  <a:lnTo>
                    <a:pt x="244" y="0"/>
                  </a:lnTo>
                  <a:lnTo>
                    <a:pt x="3417" y="686"/>
                  </a:lnTo>
                  <a:lnTo>
                    <a:pt x="0" y="1986"/>
                  </a:lnTo>
                  <a:moveTo>
                    <a:pt x="267" y="32"/>
                  </a:moveTo>
                  <a:lnTo>
                    <a:pt x="32" y="1946"/>
                  </a:lnTo>
                  <a:lnTo>
                    <a:pt x="3324" y="693"/>
                  </a:lnTo>
                  <a:lnTo>
                    <a:pt x="267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60" name="Google Shape;260;p15"/>
            <p:cNvSpPr/>
            <p:nvPr/>
          </p:nvSpPr>
          <p:spPr>
            <a:xfrm>
              <a:off x="1836778" y="1316459"/>
              <a:ext cx="1864979" cy="1228416"/>
            </a:xfrm>
            <a:custGeom>
              <a:avLst/>
              <a:gdLst/>
              <a:ahLst/>
              <a:cxnLst/>
              <a:rect l="l" t="t" r="r" b="b"/>
              <a:pathLst>
                <a:path w="7377" h="4859" extrusionOk="0">
                  <a:moveTo>
                    <a:pt x="3962" y="4858"/>
                  </a:moveTo>
                  <a:lnTo>
                    <a:pt x="2750" y="4207"/>
                  </a:lnTo>
                  <a:lnTo>
                    <a:pt x="2401" y="4521"/>
                  </a:lnTo>
                  <a:lnTo>
                    <a:pt x="2392" y="4515"/>
                  </a:lnTo>
                  <a:lnTo>
                    <a:pt x="0" y="2729"/>
                  </a:lnTo>
                  <a:lnTo>
                    <a:pt x="14" y="2707"/>
                  </a:lnTo>
                  <a:lnTo>
                    <a:pt x="2746" y="4175"/>
                  </a:lnTo>
                  <a:lnTo>
                    <a:pt x="7376" y="0"/>
                  </a:lnTo>
                  <a:lnTo>
                    <a:pt x="3962" y="4858"/>
                  </a:lnTo>
                  <a:moveTo>
                    <a:pt x="2770" y="4188"/>
                  </a:moveTo>
                  <a:lnTo>
                    <a:pt x="3953" y="4823"/>
                  </a:lnTo>
                  <a:lnTo>
                    <a:pt x="7219" y="176"/>
                  </a:lnTo>
                  <a:lnTo>
                    <a:pt x="2770" y="4188"/>
                  </a:lnTo>
                  <a:moveTo>
                    <a:pt x="158" y="2815"/>
                  </a:moveTo>
                  <a:lnTo>
                    <a:pt x="2399" y="4487"/>
                  </a:lnTo>
                  <a:lnTo>
                    <a:pt x="2725" y="4193"/>
                  </a:lnTo>
                  <a:lnTo>
                    <a:pt x="158" y="2815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61" name="Google Shape;261;p15"/>
            <p:cNvSpPr/>
            <p:nvPr/>
          </p:nvSpPr>
          <p:spPr>
            <a:xfrm>
              <a:off x="1987201" y="2547144"/>
              <a:ext cx="1152814" cy="1158640"/>
            </a:xfrm>
            <a:custGeom>
              <a:avLst/>
              <a:gdLst/>
              <a:ahLst/>
              <a:cxnLst/>
              <a:rect l="l" t="t" r="r" b="b"/>
              <a:pathLst>
                <a:path w="4560" h="4583" extrusionOk="0">
                  <a:moveTo>
                    <a:pt x="4091" y="4582"/>
                  </a:moveTo>
                  <a:lnTo>
                    <a:pt x="0" y="1260"/>
                  </a:lnTo>
                  <a:lnTo>
                    <a:pt x="17" y="1239"/>
                  </a:lnTo>
                  <a:lnTo>
                    <a:pt x="3991" y="4466"/>
                  </a:lnTo>
                  <a:lnTo>
                    <a:pt x="1661" y="597"/>
                  </a:lnTo>
                  <a:lnTo>
                    <a:pt x="4454" y="712"/>
                  </a:lnTo>
                  <a:lnTo>
                    <a:pt x="3277" y="23"/>
                  </a:lnTo>
                  <a:lnTo>
                    <a:pt x="3290" y="0"/>
                  </a:lnTo>
                  <a:lnTo>
                    <a:pt x="4559" y="743"/>
                  </a:lnTo>
                  <a:lnTo>
                    <a:pt x="1709" y="625"/>
                  </a:lnTo>
                  <a:lnTo>
                    <a:pt x="4091" y="458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62" name="Google Shape;262;p15"/>
            <p:cNvSpPr/>
            <p:nvPr/>
          </p:nvSpPr>
          <p:spPr>
            <a:xfrm>
              <a:off x="2824762" y="1801098"/>
              <a:ext cx="1064330" cy="744533"/>
            </a:xfrm>
            <a:custGeom>
              <a:avLst/>
              <a:gdLst/>
              <a:ahLst/>
              <a:cxnLst/>
              <a:rect l="l" t="t" r="r" b="b"/>
              <a:pathLst>
                <a:path w="4210" h="2945" extrusionOk="0">
                  <a:moveTo>
                    <a:pt x="0" y="2944"/>
                  </a:moveTo>
                  <a:lnTo>
                    <a:pt x="3848" y="0"/>
                  </a:lnTo>
                  <a:lnTo>
                    <a:pt x="4209" y="2327"/>
                  </a:lnTo>
                  <a:lnTo>
                    <a:pt x="0" y="2944"/>
                  </a:lnTo>
                  <a:moveTo>
                    <a:pt x="3828" y="48"/>
                  </a:moveTo>
                  <a:lnTo>
                    <a:pt x="97" y="2903"/>
                  </a:lnTo>
                  <a:lnTo>
                    <a:pt x="4178" y="2305"/>
                  </a:lnTo>
                  <a:lnTo>
                    <a:pt x="3828" y="48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63" name="Google Shape;263;p15"/>
            <p:cNvSpPr/>
            <p:nvPr/>
          </p:nvSpPr>
          <p:spPr>
            <a:xfrm>
              <a:off x="3121815" y="2725881"/>
              <a:ext cx="993543" cy="1039818"/>
            </a:xfrm>
            <a:custGeom>
              <a:avLst/>
              <a:gdLst/>
              <a:ahLst/>
              <a:cxnLst/>
              <a:rect l="l" t="t" r="r" b="b"/>
              <a:pathLst>
                <a:path w="3930" h="4113" extrusionOk="0">
                  <a:moveTo>
                    <a:pt x="872" y="4112"/>
                  </a:moveTo>
                  <a:lnTo>
                    <a:pt x="867" y="4089"/>
                  </a:lnTo>
                  <a:lnTo>
                    <a:pt x="0" y="0"/>
                  </a:lnTo>
                  <a:lnTo>
                    <a:pt x="22" y="7"/>
                  </a:lnTo>
                  <a:lnTo>
                    <a:pt x="3929" y="1252"/>
                  </a:lnTo>
                  <a:lnTo>
                    <a:pt x="3913" y="1268"/>
                  </a:lnTo>
                  <a:lnTo>
                    <a:pt x="872" y="4112"/>
                  </a:lnTo>
                  <a:moveTo>
                    <a:pt x="35" y="39"/>
                  </a:moveTo>
                  <a:lnTo>
                    <a:pt x="889" y="4061"/>
                  </a:lnTo>
                  <a:lnTo>
                    <a:pt x="3878" y="1264"/>
                  </a:lnTo>
                  <a:lnTo>
                    <a:pt x="35" y="39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64" name="Google Shape;264;p15"/>
            <p:cNvSpPr/>
            <p:nvPr/>
          </p:nvSpPr>
          <p:spPr>
            <a:xfrm>
              <a:off x="2401304" y="2688212"/>
              <a:ext cx="728851" cy="1012514"/>
            </a:xfrm>
            <a:custGeom>
              <a:avLst/>
              <a:gdLst/>
              <a:ahLst/>
              <a:cxnLst/>
              <a:rect l="l" t="t" r="r" b="b"/>
              <a:pathLst>
                <a:path w="2883" h="4005" extrusionOk="0">
                  <a:moveTo>
                    <a:pt x="2411" y="4004"/>
                  </a:moveTo>
                  <a:lnTo>
                    <a:pt x="0" y="0"/>
                  </a:lnTo>
                  <a:lnTo>
                    <a:pt x="2048" y="1554"/>
                  </a:lnTo>
                  <a:lnTo>
                    <a:pt x="1687" y="157"/>
                  </a:lnTo>
                  <a:lnTo>
                    <a:pt x="1713" y="150"/>
                  </a:lnTo>
                  <a:lnTo>
                    <a:pt x="2093" y="1621"/>
                  </a:lnTo>
                  <a:lnTo>
                    <a:pt x="94" y="104"/>
                  </a:lnTo>
                  <a:lnTo>
                    <a:pt x="2394" y="3925"/>
                  </a:lnTo>
                  <a:lnTo>
                    <a:pt x="2855" y="167"/>
                  </a:lnTo>
                  <a:lnTo>
                    <a:pt x="2882" y="170"/>
                  </a:lnTo>
                  <a:lnTo>
                    <a:pt x="2411" y="4004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65" name="Google Shape;265;p15"/>
            <p:cNvSpPr/>
            <p:nvPr/>
          </p:nvSpPr>
          <p:spPr>
            <a:xfrm>
              <a:off x="1750317" y="3235548"/>
              <a:ext cx="1266325" cy="701302"/>
            </a:xfrm>
            <a:custGeom>
              <a:avLst/>
              <a:gdLst/>
              <a:ahLst/>
              <a:cxnLst/>
              <a:rect l="l" t="t" r="r" b="b"/>
              <a:pathLst>
                <a:path w="5009" h="2774" extrusionOk="0">
                  <a:moveTo>
                    <a:pt x="0" y="2773"/>
                  </a:moveTo>
                  <a:lnTo>
                    <a:pt x="2782" y="0"/>
                  </a:lnTo>
                  <a:lnTo>
                    <a:pt x="2792" y="7"/>
                  </a:lnTo>
                  <a:lnTo>
                    <a:pt x="5008" y="1807"/>
                  </a:lnTo>
                  <a:lnTo>
                    <a:pt x="0" y="2773"/>
                  </a:lnTo>
                  <a:moveTo>
                    <a:pt x="2784" y="36"/>
                  </a:moveTo>
                  <a:lnTo>
                    <a:pt x="80" y="2731"/>
                  </a:lnTo>
                  <a:lnTo>
                    <a:pt x="4948" y="1792"/>
                  </a:lnTo>
                  <a:lnTo>
                    <a:pt x="2784" y="36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66" name="Google Shape;266;p15"/>
            <p:cNvSpPr/>
            <p:nvPr/>
          </p:nvSpPr>
          <p:spPr>
            <a:xfrm>
              <a:off x="1298039" y="2359558"/>
              <a:ext cx="756660" cy="1158134"/>
            </a:xfrm>
            <a:custGeom>
              <a:avLst/>
              <a:gdLst/>
              <a:ahLst/>
              <a:cxnLst/>
              <a:rect l="l" t="t" r="r" b="b"/>
              <a:pathLst>
                <a:path w="2993" h="4581" extrusionOk="0">
                  <a:moveTo>
                    <a:pt x="2421" y="4580"/>
                  </a:moveTo>
                  <a:lnTo>
                    <a:pt x="0" y="3345"/>
                  </a:lnTo>
                  <a:lnTo>
                    <a:pt x="2992" y="0"/>
                  </a:lnTo>
                  <a:lnTo>
                    <a:pt x="2421" y="4580"/>
                  </a:lnTo>
                  <a:moveTo>
                    <a:pt x="43" y="3337"/>
                  </a:moveTo>
                  <a:lnTo>
                    <a:pt x="2399" y="4539"/>
                  </a:lnTo>
                  <a:lnTo>
                    <a:pt x="2955" y="81"/>
                  </a:lnTo>
                  <a:lnTo>
                    <a:pt x="43" y="3337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67" name="Google Shape;267;p15"/>
            <p:cNvSpPr/>
            <p:nvPr/>
          </p:nvSpPr>
          <p:spPr>
            <a:xfrm>
              <a:off x="1903268" y="2856332"/>
              <a:ext cx="556940" cy="661863"/>
            </a:xfrm>
            <a:custGeom>
              <a:avLst/>
              <a:gdLst/>
              <a:ahLst/>
              <a:cxnLst/>
              <a:rect l="l" t="t" r="r" b="b"/>
              <a:pathLst>
                <a:path w="2203" h="2618" extrusionOk="0">
                  <a:moveTo>
                    <a:pt x="0" y="2617"/>
                  </a:moveTo>
                  <a:lnTo>
                    <a:pt x="330" y="0"/>
                  </a:lnTo>
                  <a:lnTo>
                    <a:pt x="2202" y="1520"/>
                  </a:lnTo>
                  <a:lnTo>
                    <a:pt x="0" y="2617"/>
                  </a:lnTo>
                  <a:moveTo>
                    <a:pt x="350" y="50"/>
                  </a:moveTo>
                  <a:lnTo>
                    <a:pt x="32" y="2571"/>
                  </a:lnTo>
                  <a:lnTo>
                    <a:pt x="2154" y="1515"/>
                  </a:lnTo>
                  <a:lnTo>
                    <a:pt x="350" y="50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68" name="Google Shape;268;p15"/>
            <p:cNvSpPr/>
            <p:nvPr/>
          </p:nvSpPr>
          <p:spPr>
            <a:xfrm>
              <a:off x="1344556" y="2243770"/>
              <a:ext cx="711913" cy="835040"/>
            </a:xfrm>
            <a:custGeom>
              <a:avLst/>
              <a:gdLst/>
              <a:ahLst/>
              <a:cxnLst/>
              <a:rect l="l" t="t" r="r" b="b"/>
              <a:pathLst>
                <a:path w="2816" h="3303" extrusionOk="0">
                  <a:moveTo>
                    <a:pt x="300" y="3302"/>
                  </a:moveTo>
                  <a:lnTo>
                    <a:pt x="298" y="3271"/>
                  </a:lnTo>
                  <a:lnTo>
                    <a:pt x="0" y="0"/>
                  </a:lnTo>
                  <a:lnTo>
                    <a:pt x="2815" y="490"/>
                  </a:lnTo>
                  <a:lnTo>
                    <a:pt x="300" y="3302"/>
                  </a:lnTo>
                  <a:moveTo>
                    <a:pt x="30" y="32"/>
                  </a:moveTo>
                  <a:lnTo>
                    <a:pt x="321" y="3239"/>
                  </a:lnTo>
                  <a:lnTo>
                    <a:pt x="2764" y="508"/>
                  </a:lnTo>
                  <a:lnTo>
                    <a:pt x="30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69" name="Google Shape;269;p15"/>
            <p:cNvSpPr/>
            <p:nvPr/>
          </p:nvSpPr>
          <p:spPr>
            <a:xfrm>
              <a:off x="3860780" y="2362592"/>
              <a:ext cx="48287" cy="48287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181" y="53"/>
                  </a:moveTo>
                  <a:lnTo>
                    <a:pt x="184" y="62"/>
                  </a:lnTo>
                  <a:lnTo>
                    <a:pt x="187" y="71"/>
                  </a:lnTo>
                  <a:lnTo>
                    <a:pt x="189" y="80"/>
                  </a:lnTo>
                  <a:lnTo>
                    <a:pt x="190" y="89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8" y="117"/>
                  </a:lnTo>
                  <a:lnTo>
                    <a:pt x="185" y="125"/>
                  </a:lnTo>
                  <a:lnTo>
                    <a:pt x="182" y="134"/>
                  </a:lnTo>
                  <a:lnTo>
                    <a:pt x="178" y="142"/>
                  </a:lnTo>
                  <a:lnTo>
                    <a:pt x="173" y="150"/>
                  </a:lnTo>
                  <a:lnTo>
                    <a:pt x="167" y="157"/>
                  </a:lnTo>
                  <a:lnTo>
                    <a:pt x="161" y="164"/>
                  </a:lnTo>
                  <a:lnTo>
                    <a:pt x="154" y="170"/>
                  </a:lnTo>
                  <a:lnTo>
                    <a:pt x="146" y="176"/>
                  </a:lnTo>
                  <a:lnTo>
                    <a:pt x="138" y="181"/>
                  </a:lnTo>
                  <a:lnTo>
                    <a:pt x="129" y="184"/>
                  </a:lnTo>
                  <a:lnTo>
                    <a:pt x="120" y="187"/>
                  </a:lnTo>
                  <a:lnTo>
                    <a:pt x="110" y="189"/>
                  </a:lnTo>
                  <a:lnTo>
                    <a:pt x="101" y="190"/>
                  </a:lnTo>
                  <a:lnTo>
                    <a:pt x="92" y="190"/>
                  </a:lnTo>
                  <a:lnTo>
                    <a:pt x="83" y="190"/>
                  </a:lnTo>
                  <a:lnTo>
                    <a:pt x="74" y="188"/>
                  </a:lnTo>
                  <a:lnTo>
                    <a:pt x="65" y="185"/>
                  </a:lnTo>
                  <a:lnTo>
                    <a:pt x="56" y="182"/>
                  </a:lnTo>
                  <a:lnTo>
                    <a:pt x="48" y="178"/>
                  </a:lnTo>
                  <a:lnTo>
                    <a:pt x="40" y="173"/>
                  </a:lnTo>
                  <a:lnTo>
                    <a:pt x="33" y="167"/>
                  </a:lnTo>
                  <a:lnTo>
                    <a:pt x="26" y="161"/>
                  </a:lnTo>
                  <a:lnTo>
                    <a:pt x="20" y="154"/>
                  </a:lnTo>
                  <a:lnTo>
                    <a:pt x="14" y="146"/>
                  </a:lnTo>
                  <a:lnTo>
                    <a:pt x="10" y="138"/>
                  </a:lnTo>
                  <a:lnTo>
                    <a:pt x="6" y="129"/>
                  </a:lnTo>
                  <a:lnTo>
                    <a:pt x="3" y="120"/>
                  </a:lnTo>
                  <a:lnTo>
                    <a:pt x="1" y="110"/>
                  </a:lnTo>
                  <a:lnTo>
                    <a:pt x="0" y="101"/>
                  </a:lnTo>
                  <a:lnTo>
                    <a:pt x="0" y="92"/>
                  </a:lnTo>
                  <a:lnTo>
                    <a:pt x="1" y="83"/>
                  </a:lnTo>
                  <a:lnTo>
                    <a:pt x="2" y="74"/>
                  </a:lnTo>
                  <a:lnTo>
                    <a:pt x="5" y="65"/>
                  </a:lnTo>
                  <a:lnTo>
                    <a:pt x="8" y="56"/>
                  </a:lnTo>
                  <a:lnTo>
                    <a:pt x="12" y="48"/>
                  </a:lnTo>
                  <a:lnTo>
                    <a:pt x="17" y="40"/>
                  </a:lnTo>
                  <a:lnTo>
                    <a:pt x="23" y="33"/>
                  </a:lnTo>
                  <a:lnTo>
                    <a:pt x="29" y="26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3" y="10"/>
                  </a:lnTo>
                  <a:lnTo>
                    <a:pt x="62" y="6"/>
                  </a:lnTo>
                  <a:lnTo>
                    <a:pt x="71" y="3"/>
                  </a:lnTo>
                  <a:lnTo>
                    <a:pt x="80" y="1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8" y="1"/>
                  </a:lnTo>
                  <a:lnTo>
                    <a:pt x="117" y="2"/>
                  </a:lnTo>
                  <a:lnTo>
                    <a:pt x="125" y="5"/>
                  </a:lnTo>
                  <a:lnTo>
                    <a:pt x="134" y="8"/>
                  </a:lnTo>
                  <a:lnTo>
                    <a:pt x="142" y="12"/>
                  </a:lnTo>
                  <a:lnTo>
                    <a:pt x="150" y="17"/>
                  </a:lnTo>
                  <a:lnTo>
                    <a:pt x="157" y="23"/>
                  </a:lnTo>
                  <a:lnTo>
                    <a:pt x="164" y="29"/>
                  </a:lnTo>
                  <a:lnTo>
                    <a:pt x="170" y="36"/>
                  </a:lnTo>
                  <a:lnTo>
                    <a:pt x="176" y="44"/>
                  </a:lnTo>
                  <a:lnTo>
                    <a:pt x="181" y="53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70" name="Google Shape;270;p15"/>
            <p:cNvSpPr/>
            <p:nvPr/>
          </p:nvSpPr>
          <p:spPr>
            <a:xfrm>
              <a:off x="2836897" y="2386609"/>
              <a:ext cx="1048150" cy="344836"/>
            </a:xfrm>
            <a:custGeom>
              <a:avLst/>
              <a:gdLst/>
              <a:ahLst/>
              <a:cxnLst/>
              <a:rect l="l" t="t" r="r" b="b"/>
              <a:pathLst>
                <a:path w="4146" h="1364" extrusionOk="0">
                  <a:moveTo>
                    <a:pt x="1145" y="1363"/>
                  </a:moveTo>
                  <a:lnTo>
                    <a:pt x="4145" y="0"/>
                  </a:lnTo>
                  <a:lnTo>
                    <a:pt x="0" y="608"/>
                  </a:lnTo>
                  <a:lnTo>
                    <a:pt x="1145" y="1363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  <p:sp>
          <p:nvSpPr>
            <p:cNvPr id="271" name="Google Shape;271;p15"/>
            <p:cNvSpPr/>
            <p:nvPr/>
          </p:nvSpPr>
          <p:spPr>
            <a:xfrm>
              <a:off x="2531249" y="1432500"/>
              <a:ext cx="680059" cy="943749"/>
            </a:xfrm>
            <a:custGeom>
              <a:avLst/>
              <a:gdLst/>
              <a:ahLst/>
              <a:cxnLst/>
              <a:rect l="l" t="t" r="r" b="b"/>
              <a:pathLst>
                <a:path w="2690" h="3733" extrusionOk="0">
                  <a:moveTo>
                    <a:pt x="0" y="3732"/>
                  </a:moveTo>
                  <a:lnTo>
                    <a:pt x="27" y="0"/>
                  </a:lnTo>
                  <a:lnTo>
                    <a:pt x="2689" y="1308"/>
                  </a:lnTo>
                  <a:lnTo>
                    <a:pt x="0" y="3732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</p:grpSp>
      <p:grpSp>
        <p:nvGrpSpPr>
          <p:cNvPr id="272" name="Google Shape;272;p15"/>
          <p:cNvGrpSpPr/>
          <p:nvPr/>
        </p:nvGrpSpPr>
        <p:grpSpPr>
          <a:xfrm rot="5400000" flipH="1">
            <a:off x="6806602" y="84653"/>
            <a:ext cx="2422049" cy="2252750"/>
            <a:chOff x="1298039" y="1316459"/>
            <a:chExt cx="2817319" cy="2620391"/>
          </a:xfrm>
        </p:grpSpPr>
        <p:sp>
          <p:nvSpPr>
            <p:cNvPr id="273" name="Google Shape;273;p15"/>
            <p:cNvSpPr/>
            <p:nvPr/>
          </p:nvSpPr>
          <p:spPr>
            <a:xfrm>
              <a:off x="1985178" y="2365878"/>
              <a:ext cx="864105" cy="502338"/>
            </a:xfrm>
            <a:custGeom>
              <a:avLst/>
              <a:gdLst/>
              <a:ahLst/>
              <a:cxnLst/>
              <a:rect l="l" t="t" r="r" b="b"/>
              <a:pathLst>
                <a:path w="3418" h="1987" extrusionOk="0">
                  <a:moveTo>
                    <a:pt x="0" y="1986"/>
                  </a:moveTo>
                  <a:lnTo>
                    <a:pt x="244" y="0"/>
                  </a:lnTo>
                  <a:lnTo>
                    <a:pt x="3417" y="686"/>
                  </a:lnTo>
                  <a:lnTo>
                    <a:pt x="0" y="1986"/>
                  </a:lnTo>
                  <a:moveTo>
                    <a:pt x="267" y="32"/>
                  </a:moveTo>
                  <a:lnTo>
                    <a:pt x="32" y="1946"/>
                  </a:lnTo>
                  <a:lnTo>
                    <a:pt x="3324" y="693"/>
                  </a:lnTo>
                  <a:lnTo>
                    <a:pt x="267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74" name="Google Shape;274;p15"/>
            <p:cNvSpPr/>
            <p:nvPr/>
          </p:nvSpPr>
          <p:spPr>
            <a:xfrm>
              <a:off x="1836778" y="1316459"/>
              <a:ext cx="1864979" cy="1228416"/>
            </a:xfrm>
            <a:custGeom>
              <a:avLst/>
              <a:gdLst/>
              <a:ahLst/>
              <a:cxnLst/>
              <a:rect l="l" t="t" r="r" b="b"/>
              <a:pathLst>
                <a:path w="7377" h="4859" extrusionOk="0">
                  <a:moveTo>
                    <a:pt x="3962" y="4858"/>
                  </a:moveTo>
                  <a:lnTo>
                    <a:pt x="2750" y="4207"/>
                  </a:lnTo>
                  <a:lnTo>
                    <a:pt x="2401" y="4521"/>
                  </a:lnTo>
                  <a:lnTo>
                    <a:pt x="2392" y="4515"/>
                  </a:lnTo>
                  <a:lnTo>
                    <a:pt x="0" y="2729"/>
                  </a:lnTo>
                  <a:lnTo>
                    <a:pt x="14" y="2707"/>
                  </a:lnTo>
                  <a:lnTo>
                    <a:pt x="2746" y="4175"/>
                  </a:lnTo>
                  <a:lnTo>
                    <a:pt x="7376" y="0"/>
                  </a:lnTo>
                  <a:lnTo>
                    <a:pt x="3962" y="4858"/>
                  </a:lnTo>
                  <a:moveTo>
                    <a:pt x="2770" y="4188"/>
                  </a:moveTo>
                  <a:lnTo>
                    <a:pt x="3953" y="4823"/>
                  </a:lnTo>
                  <a:lnTo>
                    <a:pt x="7219" y="176"/>
                  </a:lnTo>
                  <a:lnTo>
                    <a:pt x="2770" y="4188"/>
                  </a:lnTo>
                  <a:moveTo>
                    <a:pt x="158" y="2815"/>
                  </a:moveTo>
                  <a:lnTo>
                    <a:pt x="2399" y="4487"/>
                  </a:lnTo>
                  <a:lnTo>
                    <a:pt x="2725" y="4193"/>
                  </a:lnTo>
                  <a:lnTo>
                    <a:pt x="158" y="2815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75" name="Google Shape;275;p15"/>
            <p:cNvSpPr/>
            <p:nvPr/>
          </p:nvSpPr>
          <p:spPr>
            <a:xfrm>
              <a:off x="1987201" y="2547144"/>
              <a:ext cx="1152814" cy="1158640"/>
            </a:xfrm>
            <a:custGeom>
              <a:avLst/>
              <a:gdLst/>
              <a:ahLst/>
              <a:cxnLst/>
              <a:rect l="l" t="t" r="r" b="b"/>
              <a:pathLst>
                <a:path w="4560" h="4583" extrusionOk="0">
                  <a:moveTo>
                    <a:pt x="4091" y="4582"/>
                  </a:moveTo>
                  <a:lnTo>
                    <a:pt x="0" y="1260"/>
                  </a:lnTo>
                  <a:lnTo>
                    <a:pt x="17" y="1239"/>
                  </a:lnTo>
                  <a:lnTo>
                    <a:pt x="3991" y="4466"/>
                  </a:lnTo>
                  <a:lnTo>
                    <a:pt x="1661" y="597"/>
                  </a:lnTo>
                  <a:lnTo>
                    <a:pt x="4454" y="712"/>
                  </a:lnTo>
                  <a:lnTo>
                    <a:pt x="3277" y="23"/>
                  </a:lnTo>
                  <a:lnTo>
                    <a:pt x="3290" y="0"/>
                  </a:lnTo>
                  <a:lnTo>
                    <a:pt x="4559" y="743"/>
                  </a:lnTo>
                  <a:lnTo>
                    <a:pt x="1709" y="625"/>
                  </a:lnTo>
                  <a:lnTo>
                    <a:pt x="4091" y="458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76" name="Google Shape;276;p15"/>
            <p:cNvSpPr/>
            <p:nvPr/>
          </p:nvSpPr>
          <p:spPr>
            <a:xfrm>
              <a:off x="2824762" y="1801098"/>
              <a:ext cx="1064330" cy="744533"/>
            </a:xfrm>
            <a:custGeom>
              <a:avLst/>
              <a:gdLst/>
              <a:ahLst/>
              <a:cxnLst/>
              <a:rect l="l" t="t" r="r" b="b"/>
              <a:pathLst>
                <a:path w="4210" h="2945" extrusionOk="0">
                  <a:moveTo>
                    <a:pt x="0" y="2944"/>
                  </a:moveTo>
                  <a:lnTo>
                    <a:pt x="3848" y="0"/>
                  </a:lnTo>
                  <a:lnTo>
                    <a:pt x="4209" y="2327"/>
                  </a:lnTo>
                  <a:lnTo>
                    <a:pt x="0" y="2944"/>
                  </a:lnTo>
                  <a:moveTo>
                    <a:pt x="3828" y="48"/>
                  </a:moveTo>
                  <a:lnTo>
                    <a:pt x="97" y="2903"/>
                  </a:lnTo>
                  <a:lnTo>
                    <a:pt x="4178" y="2305"/>
                  </a:lnTo>
                  <a:lnTo>
                    <a:pt x="3828" y="48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77" name="Google Shape;277;p15"/>
            <p:cNvSpPr/>
            <p:nvPr/>
          </p:nvSpPr>
          <p:spPr>
            <a:xfrm>
              <a:off x="3121815" y="2725881"/>
              <a:ext cx="993543" cy="1039818"/>
            </a:xfrm>
            <a:custGeom>
              <a:avLst/>
              <a:gdLst/>
              <a:ahLst/>
              <a:cxnLst/>
              <a:rect l="l" t="t" r="r" b="b"/>
              <a:pathLst>
                <a:path w="3930" h="4113" extrusionOk="0">
                  <a:moveTo>
                    <a:pt x="872" y="4112"/>
                  </a:moveTo>
                  <a:lnTo>
                    <a:pt x="867" y="4089"/>
                  </a:lnTo>
                  <a:lnTo>
                    <a:pt x="0" y="0"/>
                  </a:lnTo>
                  <a:lnTo>
                    <a:pt x="22" y="7"/>
                  </a:lnTo>
                  <a:lnTo>
                    <a:pt x="3929" y="1252"/>
                  </a:lnTo>
                  <a:lnTo>
                    <a:pt x="3913" y="1268"/>
                  </a:lnTo>
                  <a:lnTo>
                    <a:pt x="872" y="4112"/>
                  </a:lnTo>
                  <a:moveTo>
                    <a:pt x="35" y="39"/>
                  </a:moveTo>
                  <a:lnTo>
                    <a:pt x="889" y="4061"/>
                  </a:lnTo>
                  <a:lnTo>
                    <a:pt x="3878" y="1264"/>
                  </a:lnTo>
                  <a:lnTo>
                    <a:pt x="35" y="39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78" name="Google Shape;278;p15"/>
            <p:cNvSpPr/>
            <p:nvPr/>
          </p:nvSpPr>
          <p:spPr>
            <a:xfrm>
              <a:off x="2401304" y="2688212"/>
              <a:ext cx="728851" cy="1012514"/>
            </a:xfrm>
            <a:custGeom>
              <a:avLst/>
              <a:gdLst/>
              <a:ahLst/>
              <a:cxnLst/>
              <a:rect l="l" t="t" r="r" b="b"/>
              <a:pathLst>
                <a:path w="2883" h="4005" extrusionOk="0">
                  <a:moveTo>
                    <a:pt x="2411" y="4004"/>
                  </a:moveTo>
                  <a:lnTo>
                    <a:pt x="0" y="0"/>
                  </a:lnTo>
                  <a:lnTo>
                    <a:pt x="2048" y="1554"/>
                  </a:lnTo>
                  <a:lnTo>
                    <a:pt x="1687" y="157"/>
                  </a:lnTo>
                  <a:lnTo>
                    <a:pt x="1713" y="150"/>
                  </a:lnTo>
                  <a:lnTo>
                    <a:pt x="2093" y="1621"/>
                  </a:lnTo>
                  <a:lnTo>
                    <a:pt x="94" y="104"/>
                  </a:lnTo>
                  <a:lnTo>
                    <a:pt x="2394" y="3925"/>
                  </a:lnTo>
                  <a:lnTo>
                    <a:pt x="2855" y="167"/>
                  </a:lnTo>
                  <a:lnTo>
                    <a:pt x="2882" y="170"/>
                  </a:lnTo>
                  <a:lnTo>
                    <a:pt x="2411" y="4004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79" name="Google Shape;279;p15"/>
            <p:cNvSpPr/>
            <p:nvPr/>
          </p:nvSpPr>
          <p:spPr>
            <a:xfrm>
              <a:off x="1750317" y="3235548"/>
              <a:ext cx="1266325" cy="701302"/>
            </a:xfrm>
            <a:custGeom>
              <a:avLst/>
              <a:gdLst/>
              <a:ahLst/>
              <a:cxnLst/>
              <a:rect l="l" t="t" r="r" b="b"/>
              <a:pathLst>
                <a:path w="5009" h="2774" extrusionOk="0">
                  <a:moveTo>
                    <a:pt x="0" y="2773"/>
                  </a:moveTo>
                  <a:lnTo>
                    <a:pt x="2782" y="0"/>
                  </a:lnTo>
                  <a:lnTo>
                    <a:pt x="2792" y="7"/>
                  </a:lnTo>
                  <a:lnTo>
                    <a:pt x="5008" y="1807"/>
                  </a:lnTo>
                  <a:lnTo>
                    <a:pt x="0" y="2773"/>
                  </a:lnTo>
                  <a:moveTo>
                    <a:pt x="2784" y="36"/>
                  </a:moveTo>
                  <a:lnTo>
                    <a:pt x="80" y="2731"/>
                  </a:lnTo>
                  <a:lnTo>
                    <a:pt x="4948" y="1792"/>
                  </a:lnTo>
                  <a:lnTo>
                    <a:pt x="2784" y="36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80" name="Google Shape;280;p15"/>
            <p:cNvSpPr/>
            <p:nvPr/>
          </p:nvSpPr>
          <p:spPr>
            <a:xfrm>
              <a:off x="1298039" y="2359558"/>
              <a:ext cx="756660" cy="1158134"/>
            </a:xfrm>
            <a:custGeom>
              <a:avLst/>
              <a:gdLst/>
              <a:ahLst/>
              <a:cxnLst/>
              <a:rect l="l" t="t" r="r" b="b"/>
              <a:pathLst>
                <a:path w="2993" h="4581" extrusionOk="0">
                  <a:moveTo>
                    <a:pt x="2421" y="4580"/>
                  </a:moveTo>
                  <a:lnTo>
                    <a:pt x="0" y="3345"/>
                  </a:lnTo>
                  <a:lnTo>
                    <a:pt x="2992" y="0"/>
                  </a:lnTo>
                  <a:lnTo>
                    <a:pt x="2421" y="4580"/>
                  </a:lnTo>
                  <a:moveTo>
                    <a:pt x="43" y="3337"/>
                  </a:moveTo>
                  <a:lnTo>
                    <a:pt x="2399" y="4539"/>
                  </a:lnTo>
                  <a:lnTo>
                    <a:pt x="2955" y="81"/>
                  </a:lnTo>
                  <a:lnTo>
                    <a:pt x="43" y="3337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81" name="Google Shape;281;p15"/>
            <p:cNvSpPr/>
            <p:nvPr/>
          </p:nvSpPr>
          <p:spPr>
            <a:xfrm>
              <a:off x="1903268" y="2856332"/>
              <a:ext cx="556940" cy="661863"/>
            </a:xfrm>
            <a:custGeom>
              <a:avLst/>
              <a:gdLst/>
              <a:ahLst/>
              <a:cxnLst/>
              <a:rect l="l" t="t" r="r" b="b"/>
              <a:pathLst>
                <a:path w="2203" h="2618" extrusionOk="0">
                  <a:moveTo>
                    <a:pt x="0" y="2617"/>
                  </a:moveTo>
                  <a:lnTo>
                    <a:pt x="330" y="0"/>
                  </a:lnTo>
                  <a:lnTo>
                    <a:pt x="2202" y="1520"/>
                  </a:lnTo>
                  <a:lnTo>
                    <a:pt x="0" y="2617"/>
                  </a:lnTo>
                  <a:moveTo>
                    <a:pt x="350" y="50"/>
                  </a:moveTo>
                  <a:lnTo>
                    <a:pt x="32" y="2571"/>
                  </a:lnTo>
                  <a:lnTo>
                    <a:pt x="2154" y="1515"/>
                  </a:lnTo>
                  <a:lnTo>
                    <a:pt x="350" y="50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82" name="Google Shape;282;p15"/>
            <p:cNvSpPr/>
            <p:nvPr/>
          </p:nvSpPr>
          <p:spPr>
            <a:xfrm>
              <a:off x="1344556" y="2243770"/>
              <a:ext cx="711913" cy="835040"/>
            </a:xfrm>
            <a:custGeom>
              <a:avLst/>
              <a:gdLst/>
              <a:ahLst/>
              <a:cxnLst/>
              <a:rect l="l" t="t" r="r" b="b"/>
              <a:pathLst>
                <a:path w="2816" h="3303" extrusionOk="0">
                  <a:moveTo>
                    <a:pt x="300" y="3302"/>
                  </a:moveTo>
                  <a:lnTo>
                    <a:pt x="298" y="3271"/>
                  </a:lnTo>
                  <a:lnTo>
                    <a:pt x="0" y="0"/>
                  </a:lnTo>
                  <a:lnTo>
                    <a:pt x="2815" y="490"/>
                  </a:lnTo>
                  <a:lnTo>
                    <a:pt x="300" y="3302"/>
                  </a:lnTo>
                  <a:moveTo>
                    <a:pt x="30" y="32"/>
                  </a:moveTo>
                  <a:lnTo>
                    <a:pt x="321" y="3239"/>
                  </a:lnTo>
                  <a:lnTo>
                    <a:pt x="2764" y="508"/>
                  </a:lnTo>
                  <a:lnTo>
                    <a:pt x="30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83" name="Google Shape;283;p15"/>
            <p:cNvSpPr/>
            <p:nvPr/>
          </p:nvSpPr>
          <p:spPr>
            <a:xfrm>
              <a:off x="3860780" y="2362592"/>
              <a:ext cx="48287" cy="48287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181" y="53"/>
                  </a:moveTo>
                  <a:lnTo>
                    <a:pt x="184" y="62"/>
                  </a:lnTo>
                  <a:lnTo>
                    <a:pt x="187" y="71"/>
                  </a:lnTo>
                  <a:lnTo>
                    <a:pt x="189" y="80"/>
                  </a:lnTo>
                  <a:lnTo>
                    <a:pt x="190" y="89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8" y="117"/>
                  </a:lnTo>
                  <a:lnTo>
                    <a:pt x="185" y="125"/>
                  </a:lnTo>
                  <a:lnTo>
                    <a:pt x="182" y="134"/>
                  </a:lnTo>
                  <a:lnTo>
                    <a:pt x="178" y="142"/>
                  </a:lnTo>
                  <a:lnTo>
                    <a:pt x="173" y="150"/>
                  </a:lnTo>
                  <a:lnTo>
                    <a:pt x="167" y="157"/>
                  </a:lnTo>
                  <a:lnTo>
                    <a:pt x="161" y="164"/>
                  </a:lnTo>
                  <a:lnTo>
                    <a:pt x="154" y="170"/>
                  </a:lnTo>
                  <a:lnTo>
                    <a:pt x="146" y="176"/>
                  </a:lnTo>
                  <a:lnTo>
                    <a:pt x="138" y="181"/>
                  </a:lnTo>
                  <a:lnTo>
                    <a:pt x="129" y="184"/>
                  </a:lnTo>
                  <a:lnTo>
                    <a:pt x="120" y="187"/>
                  </a:lnTo>
                  <a:lnTo>
                    <a:pt x="110" y="189"/>
                  </a:lnTo>
                  <a:lnTo>
                    <a:pt x="101" y="190"/>
                  </a:lnTo>
                  <a:lnTo>
                    <a:pt x="92" y="190"/>
                  </a:lnTo>
                  <a:lnTo>
                    <a:pt x="83" y="190"/>
                  </a:lnTo>
                  <a:lnTo>
                    <a:pt x="74" y="188"/>
                  </a:lnTo>
                  <a:lnTo>
                    <a:pt x="65" y="185"/>
                  </a:lnTo>
                  <a:lnTo>
                    <a:pt x="56" y="182"/>
                  </a:lnTo>
                  <a:lnTo>
                    <a:pt x="48" y="178"/>
                  </a:lnTo>
                  <a:lnTo>
                    <a:pt x="40" y="173"/>
                  </a:lnTo>
                  <a:lnTo>
                    <a:pt x="33" y="167"/>
                  </a:lnTo>
                  <a:lnTo>
                    <a:pt x="26" y="161"/>
                  </a:lnTo>
                  <a:lnTo>
                    <a:pt x="20" y="154"/>
                  </a:lnTo>
                  <a:lnTo>
                    <a:pt x="14" y="146"/>
                  </a:lnTo>
                  <a:lnTo>
                    <a:pt x="10" y="138"/>
                  </a:lnTo>
                  <a:lnTo>
                    <a:pt x="6" y="129"/>
                  </a:lnTo>
                  <a:lnTo>
                    <a:pt x="3" y="120"/>
                  </a:lnTo>
                  <a:lnTo>
                    <a:pt x="1" y="110"/>
                  </a:lnTo>
                  <a:lnTo>
                    <a:pt x="0" y="101"/>
                  </a:lnTo>
                  <a:lnTo>
                    <a:pt x="0" y="92"/>
                  </a:lnTo>
                  <a:lnTo>
                    <a:pt x="1" y="83"/>
                  </a:lnTo>
                  <a:lnTo>
                    <a:pt x="2" y="74"/>
                  </a:lnTo>
                  <a:lnTo>
                    <a:pt x="5" y="65"/>
                  </a:lnTo>
                  <a:lnTo>
                    <a:pt x="8" y="56"/>
                  </a:lnTo>
                  <a:lnTo>
                    <a:pt x="12" y="48"/>
                  </a:lnTo>
                  <a:lnTo>
                    <a:pt x="17" y="40"/>
                  </a:lnTo>
                  <a:lnTo>
                    <a:pt x="23" y="33"/>
                  </a:lnTo>
                  <a:lnTo>
                    <a:pt x="29" y="26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3" y="10"/>
                  </a:lnTo>
                  <a:lnTo>
                    <a:pt x="62" y="6"/>
                  </a:lnTo>
                  <a:lnTo>
                    <a:pt x="71" y="3"/>
                  </a:lnTo>
                  <a:lnTo>
                    <a:pt x="80" y="1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8" y="1"/>
                  </a:lnTo>
                  <a:lnTo>
                    <a:pt x="117" y="2"/>
                  </a:lnTo>
                  <a:lnTo>
                    <a:pt x="125" y="5"/>
                  </a:lnTo>
                  <a:lnTo>
                    <a:pt x="134" y="8"/>
                  </a:lnTo>
                  <a:lnTo>
                    <a:pt x="142" y="12"/>
                  </a:lnTo>
                  <a:lnTo>
                    <a:pt x="150" y="17"/>
                  </a:lnTo>
                  <a:lnTo>
                    <a:pt x="157" y="23"/>
                  </a:lnTo>
                  <a:lnTo>
                    <a:pt x="164" y="29"/>
                  </a:lnTo>
                  <a:lnTo>
                    <a:pt x="170" y="36"/>
                  </a:lnTo>
                  <a:lnTo>
                    <a:pt x="176" y="44"/>
                  </a:lnTo>
                  <a:lnTo>
                    <a:pt x="181" y="53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84" name="Google Shape;284;p15"/>
            <p:cNvSpPr/>
            <p:nvPr/>
          </p:nvSpPr>
          <p:spPr>
            <a:xfrm>
              <a:off x="2836897" y="2386609"/>
              <a:ext cx="1048150" cy="344836"/>
            </a:xfrm>
            <a:custGeom>
              <a:avLst/>
              <a:gdLst/>
              <a:ahLst/>
              <a:cxnLst/>
              <a:rect l="l" t="t" r="r" b="b"/>
              <a:pathLst>
                <a:path w="4146" h="1364" extrusionOk="0">
                  <a:moveTo>
                    <a:pt x="1145" y="1363"/>
                  </a:moveTo>
                  <a:lnTo>
                    <a:pt x="4145" y="0"/>
                  </a:lnTo>
                  <a:lnTo>
                    <a:pt x="0" y="608"/>
                  </a:lnTo>
                  <a:lnTo>
                    <a:pt x="1145" y="1363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  <p:sp>
          <p:nvSpPr>
            <p:cNvPr id="285" name="Google Shape;285;p15"/>
            <p:cNvSpPr/>
            <p:nvPr/>
          </p:nvSpPr>
          <p:spPr>
            <a:xfrm>
              <a:off x="2531249" y="1432500"/>
              <a:ext cx="680059" cy="943749"/>
            </a:xfrm>
            <a:custGeom>
              <a:avLst/>
              <a:gdLst/>
              <a:ahLst/>
              <a:cxnLst/>
              <a:rect l="l" t="t" r="r" b="b"/>
              <a:pathLst>
                <a:path w="2690" h="3733" extrusionOk="0">
                  <a:moveTo>
                    <a:pt x="0" y="3732"/>
                  </a:moveTo>
                  <a:lnTo>
                    <a:pt x="27" y="0"/>
                  </a:lnTo>
                  <a:lnTo>
                    <a:pt x="2689" y="1308"/>
                  </a:lnTo>
                  <a:lnTo>
                    <a:pt x="0" y="3732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</p:grpSp>
      <p:grpSp>
        <p:nvGrpSpPr>
          <p:cNvPr id="286" name="Google Shape;286;p15"/>
          <p:cNvGrpSpPr/>
          <p:nvPr/>
        </p:nvGrpSpPr>
        <p:grpSpPr>
          <a:xfrm>
            <a:off x="1" y="1"/>
            <a:ext cx="9144000" cy="5143500"/>
            <a:chOff x="1" y="1"/>
            <a:chExt cx="9144000" cy="5143500"/>
          </a:xfrm>
        </p:grpSpPr>
        <p:pic>
          <p:nvPicPr>
            <p:cNvPr id="287" name="Google Shape;287;p15"/>
            <p:cNvPicPr preferRelativeResize="0"/>
            <p:nvPr/>
          </p:nvPicPr>
          <p:blipFill rotWithShape="1">
            <a:blip r:embed="rId2">
              <a:alphaModFix amt="56000"/>
            </a:blip>
            <a:srcRect l="61099" t="56669" r="7281" b="6359"/>
            <a:stretch/>
          </p:blipFill>
          <p:spPr>
            <a:xfrm rot="-5400000">
              <a:off x="158801" y="2152576"/>
              <a:ext cx="2832125" cy="314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15"/>
            <p:cNvPicPr preferRelativeResize="0"/>
            <p:nvPr/>
          </p:nvPicPr>
          <p:blipFill rotWithShape="1">
            <a:blip r:embed="rId2">
              <a:alphaModFix amt="56000"/>
            </a:blip>
            <a:srcRect l="61099" t="56669" r="7281" b="6359"/>
            <a:stretch/>
          </p:blipFill>
          <p:spPr>
            <a:xfrm rot="5400000">
              <a:off x="6153076" y="-158799"/>
              <a:ext cx="2832125" cy="3149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2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"/>
          <p:cNvSpPr txBox="1">
            <a:spLocks noGrp="1"/>
          </p:cNvSpPr>
          <p:nvPr>
            <p:ph type="subTitle" idx="1"/>
          </p:nvPr>
        </p:nvSpPr>
        <p:spPr>
          <a:xfrm>
            <a:off x="713225" y="1176525"/>
            <a:ext cx="7704000" cy="25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92" name="Google Shape;292;p16"/>
          <p:cNvGrpSpPr/>
          <p:nvPr/>
        </p:nvGrpSpPr>
        <p:grpSpPr>
          <a:xfrm rot="5400000" flipH="1">
            <a:off x="-490323" y="3150478"/>
            <a:ext cx="2422049" cy="2252750"/>
            <a:chOff x="1298039" y="1316459"/>
            <a:chExt cx="2817319" cy="2620391"/>
          </a:xfrm>
        </p:grpSpPr>
        <p:sp>
          <p:nvSpPr>
            <p:cNvPr id="293" name="Google Shape;293;p16"/>
            <p:cNvSpPr/>
            <p:nvPr/>
          </p:nvSpPr>
          <p:spPr>
            <a:xfrm>
              <a:off x="1985178" y="2365878"/>
              <a:ext cx="864105" cy="502338"/>
            </a:xfrm>
            <a:custGeom>
              <a:avLst/>
              <a:gdLst/>
              <a:ahLst/>
              <a:cxnLst/>
              <a:rect l="l" t="t" r="r" b="b"/>
              <a:pathLst>
                <a:path w="3418" h="1987" extrusionOk="0">
                  <a:moveTo>
                    <a:pt x="0" y="1986"/>
                  </a:moveTo>
                  <a:lnTo>
                    <a:pt x="244" y="0"/>
                  </a:lnTo>
                  <a:lnTo>
                    <a:pt x="3417" y="686"/>
                  </a:lnTo>
                  <a:lnTo>
                    <a:pt x="0" y="1986"/>
                  </a:lnTo>
                  <a:moveTo>
                    <a:pt x="267" y="32"/>
                  </a:moveTo>
                  <a:lnTo>
                    <a:pt x="32" y="1946"/>
                  </a:lnTo>
                  <a:lnTo>
                    <a:pt x="3324" y="693"/>
                  </a:lnTo>
                  <a:lnTo>
                    <a:pt x="267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94" name="Google Shape;294;p16"/>
            <p:cNvSpPr/>
            <p:nvPr/>
          </p:nvSpPr>
          <p:spPr>
            <a:xfrm>
              <a:off x="1836778" y="1316459"/>
              <a:ext cx="1864979" cy="1228416"/>
            </a:xfrm>
            <a:custGeom>
              <a:avLst/>
              <a:gdLst/>
              <a:ahLst/>
              <a:cxnLst/>
              <a:rect l="l" t="t" r="r" b="b"/>
              <a:pathLst>
                <a:path w="7377" h="4859" extrusionOk="0">
                  <a:moveTo>
                    <a:pt x="3962" y="4858"/>
                  </a:moveTo>
                  <a:lnTo>
                    <a:pt x="2750" y="4207"/>
                  </a:lnTo>
                  <a:lnTo>
                    <a:pt x="2401" y="4521"/>
                  </a:lnTo>
                  <a:lnTo>
                    <a:pt x="2392" y="4515"/>
                  </a:lnTo>
                  <a:lnTo>
                    <a:pt x="0" y="2729"/>
                  </a:lnTo>
                  <a:lnTo>
                    <a:pt x="14" y="2707"/>
                  </a:lnTo>
                  <a:lnTo>
                    <a:pt x="2746" y="4175"/>
                  </a:lnTo>
                  <a:lnTo>
                    <a:pt x="7376" y="0"/>
                  </a:lnTo>
                  <a:lnTo>
                    <a:pt x="3962" y="4858"/>
                  </a:lnTo>
                  <a:moveTo>
                    <a:pt x="2770" y="4188"/>
                  </a:moveTo>
                  <a:lnTo>
                    <a:pt x="3953" y="4823"/>
                  </a:lnTo>
                  <a:lnTo>
                    <a:pt x="7219" y="176"/>
                  </a:lnTo>
                  <a:lnTo>
                    <a:pt x="2770" y="4188"/>
                  </a:lnTo>
                  <a:moveTo>
                    <a:pt x="158" y="2815"/>
                  </a:moveTo>
                  <a:lnTo>
                    <a:pt x="2399" y="4487"/>
                  </a:lnTo>
                  <a:lnTo>
                    <a:pt x="2725" y="4193"/>
                  </a:lnTo>
                  <a:lnTo>
                    <a:pt x="158" y="2815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95" name="Google Shape;295;p16"/>
            <p:cNvSpPr/>
            <p:nvPr/>
          </p:nvSpPr>
          <p:spPr>
            <a:xfrm>
              <a:off x="1987201" y="2547144"/>
              <a:ext cx="1152814" cy="1158640"/>
            </a:xfrm>
            <a:custGeom>
              <a:avLst/>
              <a:gdLst/>
              <a:ahLst/>
              <a:cxnLst/>
              <a:rect l="l" t="t" r="r" b="b"/>
              <a:pathLst>
                <a:path w="4560" h="4583" extrusionOk="0">
                  <a:moveTo>
                    <a:pt x="4091" y="4582"/>
                  </a:moveTo>
                  <a:lnTo>
                    <a:pt x="0" y="1260"/>
                  </a:lnTo>
                  <a:lnTo>
                    <a:pt x="17" y="1239"/>
                  </a:lnTo>
                  <a:lnTo>
                    <a:pt x="3991" y="4466"/>
                  </a:lnTo>
                  <a:lnTo>
                    <a:pt x="1661" y="597"/>
                  </a:lnTo>
                  <a:lnTo>
                    <a:pt x="4454" y="712"/>
                  </a:lnTo>
                  <a:lnTo>
                    <a:pt x="3277" y="23"/>
                  </a:lnTo>
                  <a:lnTo>
                    <a:pt x="3290" y="0"/>
                  </a:lnTo>
                  <a:lnTo>
                    <a:pt x="4559" y="743"/>
                  </a:lnTo>
                  <a:lnTo>
                    <a:pt x="1709" y="625"/>
                  </a:lnTo>
                  <a:lnTo>
                    <a:pt x="4091" y="458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96" name="Google Shape;296;p16"/>
            <p:cNvSpPr/>
            <p:nvPr/>
          </p:nvSpPr>
          <p:spPr>
            <a:xfrm>
              <a:off x="2824762" y="1801098"/>
              <a:ext cx="1064330" cy="744533"/>
            </a:xfrm>
            <a:custGeom>
              <a:avLst/>
              <a:gdLst/>
              <a:ahLst/>
              <a:cxnLst/>
              <a:rect l="l" t="t" r="r" b="b"/>
              <a:pathLst>
                <a:path w="4210" h="2945" extrusionOk="0">
                  <a:moveTo>
                    <a:pt x="0" y="2944"/>
                  </a:moveTo>
                  <a:lnTo>
                    <a:pt x="3848" y="0"/>
                  </a:lnTo>
                  <a:lnTo>
                    <a:pt x="4209" y="2327"/>
                  </a:lnTo>
                  <a:lnTo>
                    <a:pt x="0" y="2944"/>
                  </a:lnTo>
                  <a:moveTo>
                    <a:pt x="3828" y="48"/>
                  </a:moveTo>
                  <a:lnTo>
                    <a:pt x="97" y="2903"/>
                  </a:lnTo>
                  <a:lnTo>
                    <a:pt x="4178" y="2305"/>
                  </a:lnTo>
                  <a:lnTo>
                    <a:pt x="3828" y="48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97" name="Google Shape;297;p16"/>
            <p:cNvSpPr/>
            <p:nvPr/>
          </p:nvSpPr>
          <p:spPr>
            <a:xfrm>
              <a:off x="3121815" y="2725881"/>
              <a:ext cx="993543" cy="1039818"/>
            </a:xfrm>
            <a:custGeom>
              <a:avLst/>
              <a:gdLst/>
              <a:ahLst/>
              <a:cxnLst/>
              <a:rect l="l" t="t" r="r" b="b"/>
              <a:pathLst>
                <a:path w="3930" h="4113" extrusionOk="0">
                  <a:moveTo>
                    <a:pt x="872" y="4112"/>
                  </a:moveTo>
                  <a:lnTo>
                    <a:pt x="867" y="4089"/>
                  </a:lnTo>
                  <a:lnTo>
                    <a:pt x="0" y="0"/>
                  </a:lnTo>
                  <a:lnTo>
                    <a:pt x="22" y="7"/>
                  </a:lnTo>
                  <a:lnTo>
                    <a:pt x="3929" y="1252"/>
                  </a:lnTo>
                  <a:lnTo>
                    <a:pt x="3913" y="1268"/>
                  </a:lnTo>
                  <a:lnTo>
                    <a:pt x="872" y="4112"/>
                  </a:lnTo>
                  <a:moveTo>
                    <a:pt x="35" y="39"/>
                  </a:moveTo>
                  <a:lnTo>
                    <a:pt x="889" y="4061"/>
                  </a:lnTo>
                  <a:lnTo>
                    <a:pt x="3878" y="1264"/>
                  </a:lnTo>
                  <a:lnTo>
                    <a:pt x="35" y="39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98" name="Google Shape;298;p16"/>
            <p:cNvSpPr/>
            <p:nvPr/>
          </p:nvSpPr>
          <p:spPr>
            <a:xfrm>
              <a:off x="2401304" y="2688212"/>
              <a:ext cx="728851" cy="1012514"/>
            </a:xfrm>
            <a:custGeom>
              <a:avLst/>
              <a:gdLst/>
              <a:ahLst/>
              <a:cxnLst/>
              <a:rect l="l" t="t" r="r" b="b"/>
              <a:pathLst>
                <a:path w="2883" h="4005" extrusionOk="0">
                  <a:moveTo>
                    <a:pt x="2411" y="4004"/>
                  </a:moveTo>
                  <a:lnTo>
                    <a:pt x="0" y="0"/>
                  </a:lnTo>
                  <a:lnTo>
                    <a:pt x="2048" y="1554"/>
                  </a:lnTo>
                  <a:lnTo>
                    <a:pt x="1687" y="157"/>
                  </a:lnTo>
                  <a:lnTo>
                    <a:pt x="1713" y="150"/>
                  </a:lnTo>
                  <a:lnTo>
                    <a:pt x="2093" y="1621"/>
                  </a:lnTo>
                  <a:lnTo>
                    <a:pt x="94" y="104"/>
                  </a:lnTo>
                  <a:lnTo>
                    <a:pt x="2394" y="3925"/>
                  </a:lnTo>
                  <a:lnTo>
                    <a:pt x="2855" y="167"/>
                  </a:lnTo>
                  <a:lnTo>
                    <a:pt x="2882" y="170"/>
                  </a:lnTo>
                  <a:lnTo>
                    <a:pt x="2411" y="4004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99" name="Google Shape;299;p16"/>
            <p:cNvSpPr/>
            <p:nvPr/>
          </p:nvSpPr>
          <p:spPr>
            <a:xfrm>
              <a:off x="1750317" y="3235548"/>
              <a:ext cx="1266325" cy="701302"/>
            </a:xfrm>
            <a:custGeom>
              <a:avLst/>
              <a:gdLst/>
              <a:ahLst/>
              <a:cxnLst/>
              <a:rect l="l" t="t" r="r" b="b"/>
              <a:pathLst>
                <a:path w="5009" h="2774" extrusionOk="0">
                  <a:moveTo>
                    <a:pt x="0" y="2773"/>
                  </a:moveTo>
                  <a:lnTo>
                    <a:pt x="2782" y="0"/>
                  </a:lnTo>
                  <a:lnTo>
                    <a:pt x="2792" y="7"/>
                  </a:lnTo>
                  <a:lnTo>
                    <a:pt x="5008" y="1807"/>
                  </a:lnTo>
                  <a:lnTo>
                    <a:pt x="0" y="2773"/>
                  </a:lnTo>
                  <a:moveTo>
                    <a:pt x="2784" y="36"/>
                  </a:moveTo>
                  <a:lnTo>
                    <a:pt x="80" y="2731"/>
                  </a:lnTo>
                  <a:lnTo>
                    <a:pt x="4948" y="1792"/>
                  </a:lnTo>
                  <a:lnTo>
                    <a:pt x="2784" y="36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00" name="Google Shape;300;p16"/>
            <p:cNvSpPr/>
            <p:nvPr/>
          </p:nvSpPr>
          <p:spPr>
            <a:xfrm>
              <a:off x="1298039" y="2359558"/>
              <a:ext cx="756660" cy="1158134"/>
            </a:xfrm>
            <a:custGeom>
              <a:avLst/>
              <a:gdLst/>
              <a:ahLst/>
              <a:cxnLst/>
              <a:rect l="l" t="t" r="r" b="b"/>
              <a:pathLst>
                <a:path w="2993" h="4581" extrusionOk="0">
                  <a:moveTo>
                    <a:pt x="2421" y="4580"/>
                  </a:moveTo>
                  <a:lnTo>
                    <a:pt x="0" y="3345"/>
                  </a:lnTo>
                  <a:lnTo>
                    <a:pt x="2992" y="0"/>
                  </a:lnTo>
                  <a:lnTo>
                    <a:pt x="2421" y="4580"/>
                  </a:lnTo>
                  <a:moveTo>
                    <a:pt x="43" y="3337"/>
                  </a:moveTo>
                  <a:lnTo>
                    <a:pt x="2399" y="4539"/>
                  </a:lnTo>
                  <a:lnTo>
                    <a:pt x="2955" y="81"/>
                  </a:lnTo>
                  <a:lnTo>
                    <a:pt x="43" y="3337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01" name="Google Shape;301;p16"/>
            <p:cNvSpPr/>
            <p:nvPr/>
          </p:nvSpPr>
          <p:spPr>
            <a:xfrm>
              <a:off x="1903268" y="2856332"/>
              <a:ext cx="556940" cy="661863"/>
            </a:xfrm>
            <a:custGeom>
              <a:avLst/>
              <a:gdLst/>
              <a:ahLst/>
              <a:cxnLst/>
              <a:rect l="l" t="t" r="r" b="b"/>
              <a:pathLst>
                <a:path w="2203" h="2618" extrusionOk="0">
                  <a:moveTo>
                    <a:pt x="0" y="2617"/>
                  </a:moveTo>
                  <a:lnTo>
                    <a:pt x="330" y="0"/>
                  </a:lnTo>
                  <a:lnTo>
                    <a:pt x="2202" y="1520"/>
                  </a:lnTo>
                  <a:lnTo>
                    <a:pt x="0" y="2617"/>
                  </a:lnTo>
                  <a:moveTo>
                    <a:pt x="350" y="50"/>
                  </a:moveTo>
                  <a:lnTo>
                    <a:pt x="32" y="2571"/>
                  </a:lnTo>
                  <a:lnTo>
                    <a:pt x="2154" y="1515"/>
                  </a:lnTo>
                  <a:lnTo>
                    <a:pt x="350" y="50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02" name="Google Shape;302;p16"/>
            <p:cNvSpPr/>
            <p:nvPr/>
          </p:nvSpPr>
          <p:spPr>
            <a:xfrm>
              <a:off x="1344556" y="2243770"/>
              <a:ext cx="711913" cy="835040"/>
            </a:xfrm>
            <a:custGeom>
              <a:avLst/>
              <a:gdLst/>
              <a:ahLst/>
              <a:cxnLst/>
              <a:rect l="l" t="t" r="r" b="b"/>
              <a:pathLst>
                <a:path w="2816" h="3303" extrusionOk="0">
                  <a:moveTo>
                    <a:pt x="300" y="3302"/>
                  </a:moveTo>
                  <a:lnTo>
                    <a:pt x="298" y="3271"/>
                  </a:lnTo>
                  <a:lnTo>
                    <a:pt x="0" y="0"/>
                  </a:lnTo>
                  <a:lnTo>
                    <a:pt x="2815" y="490"/>
                  </a:lnTo>
                  <a:lnTo>
                    <a:pt x="300" y="3302"/>
                  </a:lnTo>
                  <a:moveTo>
                    <a:pt x="30" y="32"/>
                  </a:moveTo>
                  <a:lnTo>
                    <a:pt x="321" y="3239"/>
                  </a:lnTo>
                  <a:lnTo>
                    <a:pt x="2764" y="508"/>
                  </a:lnTo>
                  <a:lnTo>
                    <a:pt x="30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03" name="Google Shape;303;p16"/>
            <p:cNvSpPr/>
            <p:nvPr/>
          </p:nvSpPr>
          <p:spPr>
            <a:xfrm>
              <a:off x="3860780" y="2362592"/>
              <a:ext cx="48287" cy="48287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181" y="53"/>
                  </a:moveTo>
                  <a:lnTo>
                    <a:pt x="184" y="62"/>
                  </a:lnTo>
                  <a:lnTo>
                    <a:pt x="187" y="71"/>
                  </a:lnTo>
                  <a:lnTo>
                    <a:pt x="189" y="80"/>
                  </a:lnTo>
                  <a:lnTo>
                    <a:pt x="190" y="89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8" y="117"/>
                  </a:lnTo>
                  <a:lnTo>
                    <a:pt x="185" y="125"/>
                  </a:lnTo>
                  <a:lnTo>
                    <a:pt x="182" y="134"/>
                  </a:lnTo>
                  <a:lnTo>
                    <a:pt x="178" y="142"/>
                  </a:lnTo>
                  <a:lnTo>
                    <a:pt x="173" y="150"/>
                  </a:lnTo>
                  <a:lnTo>
                    <a:pt x="167" y="157"/>
                  </a:lnTo>
                  <a:lnTo>
                    <a:pt x="161" y="164"/>
                  </a:lnTo>
                  <a:lnTo>
                    <a:pt x="154" y="170"/>
                  </a:lnTo>
                  <a:lnTo>
                    <a:pt x="146" y="176"/>
                  </a:lnTo>
                  <a:lnTo>
                    <a:pt x="138" y="181"/>
                  </a:lnTo>
                  <a:lnTo>
                    <a:pt x="129" y="184"/>
                  </a:lnTo>
                  <a:lnTo>
                    <a:pt x="120" y="187"/>
                  </a:lnTo>
                  <a:lnTo>
                    <a:pt x="110" y="189"/>
                  </a:lnTo>
                  <a:lnTo>
                    <a:pt x="101" y="190"/>
                  </a:lnTo>
                  <a:lnTo>
                    <a:pt x="92" y="190"/>
                  </a:lnTo>
                  <a:lnTo>
                    <a:pt x="83" y="190"/>
                  </a:lnTo>
                  <a:lnTo>
                    <a:pt x="74" y="188"/>
                  </a:lnTo>
                  <a:lnTo>
                    <a:pt x="65" y="185"/>
                  </a:lnTo>
                  <a:lnTo>
                    <a:pt x="56" y="182"/>
                  </a:lnTo>
                  <a:lnTo>
                    <a:pt x="48" y="178"/>
                  </a:lnTo>
                  <a:lnTo>
                    <a:pt x="40" y="173"/>
                  </a:lnTo>
                  <a:lnTo>
                    <a:pt x="33" y="167"/>
                  </a:lnTo>
                  <a:lnTo>
                    <a:pt x="26" y="161"/>
                  </a:lnTo>
                  <a:lnTo>
                    <a:pt x="20" y="154"/>
                  </a:lnTo>
                  <a:lnTo>
                    <a:pt x="14" y="146"/>
                  </a:lnTo>
                  <a:lnTo>
                    <a:pt x="10" y="138"/>
                  </a:lnTo>
                  <a:lnTo>
                    <a:pt x="6" y="129"/>
                  </a:lnTo>
                  <a:lnTo>
                    <a:pt x="3" y="120"/>
                  </a:lnTo>
                  <a:lnTo>
                    <a:pt x="1" y="110"/>
                  </a:lnTo>
                  <a:lnTo>
                    <a:pt x="0" y="101"/>
                  </a:lnTo>
                  <a:lnTo>
                    <a:pt x="0" y="92"/>
                  </a:lnTo>
                  <a:lnTo>
                    <a:pt x="1" y="83"/>
                  </a:lnTo>
                  <a:lnTo>
                    <a:pt x="2" y="74"/>
                  </a:lnTo>
                  <a:lnTo>
                    <a:pt x="5" y="65"/>
                  </a:lnTo>
                  <a:lnTo>
                    <a:pt x="8" y="56"/>
                  </a:lnTo>
                  <a:lnTo>
                    <a:pt x="12" y="48"/>
                  </a:lnTo>
                  <a:lnTo>
                    <a:pt x="17" y="40"/>
                  </a:lnTo>
                  <a:lnTo>
                    <a:pt x="23" y="33"/>
                  </a:lnTo>
                  <a:lnTo>
                    <a:pt x="29" y="26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3" y="10"/>
                  </a:lnTo>
                  <a:lnTo>
                    <a:pt x="62" y="6"/>
                  </a:lnTo>
                  <a:lnTo>
                    <a:pt x="71" y="3"/>
                  </a:lnTo>
                  <a:lnTo>
                    <a:pt x="80" y="1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8" y="1"/>
                  </a:lnTo>
                  <a:lnTo>
                    <a:pt x="117" y="2"/>
                  </a:lnTo>
                  <a:lnTo>
                    <a:pt x="125" y="5"/>
                  </a:lnTo>
                  <a:lnTo>
                    <a:pt x="134" y="8"/>
                  </a:lnTo>
                  <a:lnTo>
                    <a:pt x="142" y="12"/>
                  </a:lnTo>
                  <a:lnTo>
                    <a:pt x="150" y="17"/>
                  </a:lnTo>
                  <a:lnTo>
                    <a:pt x="157" y="23"/>
                  </a:lnTo>
                  <a:lnTo>
                    <a:pt x="164" y="29"/>
                  </a:lnTo>
                  <a:lnTo>
                    <a:pt x="170" y="36"/>
                  </a:lnTo>
                  <a:lnTo>
                    <a:pt x="176" y="44"/>
                  </a:lnTo>
                  <a:lnTo>
                    <a:pt x="181" y="53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04" name="Google Shape;304;p16"/>
            <p:cNvSpPr/>
            <p:nvPr/>
          </p:nvSpPr>
          <p:spPr>
            <a:xfrm>
              <a:off x="2836897" y="2386609"/>
              <a:ext cx="1048150" cy="344836"/>
            </a:xfrm>
            <a:custGeom>
              <a:avLst/>
              <a:gdLst/>
              <a:ahLst/>
              <a:cxnLst/>
              <a:rect l="l" t="t" r="r" b="b"/>
              <a:pathLst>
                <a:path w="4146" h="1364" extrusionOk="0">
                  <a:moveTo>
                    <a:pt x="1145" y="1363"/>
                  </a:moveTo>
                  <a:lnTo>
                    <a:pt x="4145" y="0"/>
                  </a:lnTo>
                  <a:lnTo>
                    <a:pt x="0" y="608"/>
                  </a:lnTo>
                  <a:lnTo>
                    <a:pt x="1145" y="1363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  <p:sp>
          <p:nvSpPr>
            <p:cNvPr id="305" name="Google Shape;305;p16"/>
            <p:cNvSpPr/>
            <p:nvPr/>
          </p:nvSpPr>
          <p:spPr>
            <a:xfrm>
              <a:off x="2531249" y="1432500"/>
              <a:ext cx="680059" cy="943749"/>
            </a:xfrm>
            <a:custGeom>
              <a:avLst/>
              <a:gdLst/>
              <a:ahLst/>
              <a:cxnLst/>
              <a:rect l="l" t="t" r="r" b="b"/>
              <a:pathLst>
                <a:path w="2690" h="3733" extrusionOk="0">
                  <a:moveTo>
                    <a:pt x="0" y="3732"/>
                  </a:moveTo>
                  <a:lnTo>
                    <a:pt x="27" y="0"/>
                  </a:lnTo>
                  <a:lnTo>
                    <a:pt x="2689" y="1308"/>
                  </a:lnTo>
                  <a:lnTo>
                    <a:pt x="0" y="3732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</p:grpSp>
      <p:grpSp>
        <p:nvGrpSpPr>
          <p:cNvPr id="306" name="Google Shape;306;p16"/>
          <p:cNvGrpSpPr/>
          <p:nvPr/>
        </p:nvGrpSpPr>
        <p:grpSpPr>
          <a:xfrm rot="5400000" flipH="1">
            <a:off x="6806602" y="84653"/>
            <a:ext cx="2422049" cy="2252750"/>
            <a:chOff x="1298039" y="1316459"/>
            <a:chExt cx="2817319" cy="2620391"/>
          </a:xfrm>
        </p:grpSpPr>
        <p:sp>
          <p:nvSpPr>
            <p:cNvPr id="307" name="Google Shape;307;p16"/>
            <p:cNvSpPr/>
            <p:nvPr/>
          </p:nvSpPr>
          <p:spPr>
            <a:xfrm>
              <a:off x="1985178" y="2365878"/>
              <a:ext cx="864105" cy="502338"/>
            </a:xfrm>
            <a:custGeom>
              <a:avLst/>
              <a:gdLst/>
              <a:ahLst/>
              <a:cxnLst/>
              <a:rect l="l" t="t" r="r" b="b"/>
              <a:pathLst>
                <a:path w="3418" h="1987" extrusionOk="0">
                  <a:moveTo>
                    <a:pt x="0" y="1986"/>
                  </a:moveTo>
                  <a:lnTo>
                    <a:pt x="244" y="0"/>
                  </a:lnTo>
                  <a:lnTo>
                    <a:pt x="3417" y="686"/>
                  </a:lnTo>
                  <a:lnTo>
                    <a:pt x="0" y="1986"/>
                  </a:lnTo>
                  <a:moveTo>
                    <a:pt x="267" y="32"/>
                  </a:moveTo>
                  <a:lnTo>
                    <a:pt x="32" y="1946"/>
                  </a:lnTo>
                  <a:lnTo>
                    <a:pt x="3324" y="693"/>
                  </a:lnTo>
                  <a:lnTo>
                    <a:pt x="267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08" name="Google Shape;308;p16"/>
            <p:cNvSpPr/>
            <p:nvPr/>
          </p:nvSpPr>
          <p:spPr>
            <a:xfrm>
              <a:off x="1836778" y="1316459"/>
              <a:ext cx="1864979" cy="1228416"/>
            </a:xfrm>
            <a:custGeom>
              <a:avLst/>
              <a:gdLst/>
              <a:ahLst/>
              <a:cxnLst/>
              <a:rect l="l" t="t" r="r" b="b"/>
              <a:pathLst>
                <a:path w="7377" h="4859" extrusionOk="0">
                  <a:moveTo>
                    <a:pt x="3962" y="4858"/>
                  </a:moveTo>
                  <a:lnTo>
                    <a:pt x="2750" y="4207"/>
                  </a:lnTo>
                  <a:lnTo>
                    <a:pt x="2401" y="4521"/>
                  </a:lnTo>
                  <a:lnTo>
                    <a:pt x="2392" y="4515"/>
                  </a:lnTo>
                  <a:lnTo>
                    <a:pt x="0" y="2729"/>
                  </a:lnTo>
                  <a:lnTo>
                    <a:pt x="14" y="2707"/>
                  </a:lnTo>
                  <a:lnTo>
                    <a:pt x="2746" y="4175"/>
                  </a:lnTo>
                  <a:lnTo>
                    <a:pt x="7376" y="0"/>
                  </a:lnTo>
                  <a:lnTo>
                    <a:pt x="3962" y="4858"/>
                  </a:lnTo>
                  <a:moveTo>
                    <a:pt x="2770" y="4188"/>
                  </a:moveTo>
                  <a:lnTo>
                    <a:pt x="3953" y="4823"/>
                  </a:lnTo>
                  <a:lnTo>
                    <a:pt x="7219" y="176"/>
                  </a:lnTo>
                  <a:lnTo>
                    <a:pt x="2770" y="4188"/>
                  </a:lnTo>
                  <a:moveTo>
                    <a:pt x="158" y="2815"/>
                  </a:moveTo>
                  <a:lnTo>
                    <a:pt x="2399" y="4487"/>
                  </a:lnTo>
                  <a:lnTo>
                    <a:pt x="2725" y="4193"/>
                  </a:lnTo>
                  <a:lnTo>
                    <a:pt x="158" y="2815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09" name="Google Shape;309;p16"/>
            <p:cNvSpPr/>
            <p:nvPr/>
          </p:nvSpPr>
          <p:spPr>
            <a:xfrm>
              <a:off x="1987201" y="2547144"/>
              <a:ext cx="1152814" cy="1158640"/>
            </a:xfrm>
            <a:custGeom>
              <a:avLst/>
              <a:gdLst/>
              <a:ahLst/>
              <a:cxnLst/>
              <a:rect l="l" t="t" r="r" b="b"/>
              <a:pathLst>
                <a:path w="4560" h="4583" extrusionOk="0">
                  <a:moveTo>
                    <a:pt x="4091" y="4582"/>
                  </a:moveTo>
                  <a:lnTo>
                    <a:pt x="0" y="1260"/>
                  </a:lnTo>
                  <a:lnTo>
                    <a:pt x="17" y="1239"/>
                  </a:lnTo>
                  <a:lnTo>
                    <a:pt x="3991" y="4466"/>
                  </a:lnTo>
                  <a:lnTo>
                    <a:pt x="1661" y="597"/>
                  </a:lnTo>
                  <a:lnTo>
                    <a:pt x="4454" y="712"/>
                  </a:lnTo>
                  <a:lnTo>
                    <a:pt x="3277" y="23"/>
                  </a:lnTo>
                  <a:lnTo>
                    <a:pt x="3290" y="0"/>
                  </a:lnTo>
                  <a:lnTo>
                    <a:pt x="4559" y="743"/>
                  </a:lnTo>
                  <a:lnTo>
                    <a:pt x="1709" y="625"/>
                  </a:lnTo>
                  <a:lnTo>
                    <a:pt x="4091" y="458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10" name="Google Shape;310;p16"/>
            <p:cNvSpPr/>
            <p:nvPr/>
          </p:nvSpPr>
          <p:spPr>
            <a:xfrm>
              <a:off x="2824762" y="1801098"/>
              <a:ext cx="1064330" cy="744533"/>
            </a:xfrm>
            <a:custGeom>
              <a:avLst/>
              <a:gdLst/>
              <a:ahLst/>
              <a:cxnLst/>
              <a:rect l="l" t="t" r="r" b="b"/>
              <a:pathLst>
                <a:path w="4210" h="2945" extrusionOk="0">
                  <a:moveTo>
                    <a:pt x="0" y="2944"/>
                  </a:moveTo>
                  <a:lnTo>
                    <a:pt x="3848" y="0"/>
                  </a:lnTo>
                  <a:lnTo>
                    <a:pt x="4209" y="2327"/>
                  </a:lnTo>
                  <a:lnTo>
                    <a:pt x="0" y="2944"/>
                  </a:lnTo>
                  <a:moveTo>
                    <a:pt x="3828" y="48"/>
                  </a:moveTo>
                  <a:lnTo>
                    <a:pt x="97" y="2903"/>
                  </a:lnTo>
                  <a:lnTo>
                    <a:pt x="4178" y="2305"/>
                  </a:lnTo>
                  <a:lnTo>
                    <a:pt x="3828" y="48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11" name="Google Shape;311;p16"/>
            <p:cNvSpPr/>
            <p:nvPr/>
          </p:nvSpPr>
          <p:spPr>
            <a:xfrm>
              <a:off x="3121815" y="2725881"/>
              <a:ext cx="993543" cy="1039818"/>
            </a:xfrm>
            <a:custGeom>
              <a:avLst/>
              <a:gdLst/>
              <a:ahLst/>
              <a:cxnLst/>
              <a:rect l="l" t="t" r="r" b="b"/>
              <a:pathLst>
                <a:path w="3930" h="4113" extrusionOk="0">
                  <a:moveTo>
                    <a:pt x="872" y="4112"/>
                  </a:moveTo>
                  <a:lnTo>
                    <a:pt x="867" y="4089"/>
                  </a:lnTo>
                  <a:lnTo>
                    <a:pt x="0" y="0"/>
                  </a:lnTo>
                  <a:lnTo>
                    <a:pt x="22" y="7"/>
                  </a:lnTo>
                  <a:lnTo>
                    <a:pt x="3929" y="1252"/>
                  </a:lnTo>
                  <a:lnTo>
                    <a:pt x="3913" y="1268"/>
                  </a:lnTo>
                  <a:lnTo>
                    <a:pt x="872" y="4112"/>
                  </a:lnTo>
                  <a:moveTo>
                    <a:pt x="35" y="39"/>
                  </a:moveTo>
                  <a:lnTo>
                    <a:pt x="889" y="4061"/>
                  </a:lnTo>
                  <a:lnTo>
                    <a:pt x="3878" y="1264"/>
                  </a:lnTo>
                  <a:lnTo>
                    <a:pt x="35" y="39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12" name="Google Shape;312;p16"/>
            <p:cNvSpPr/>
            <p:nvPr/>
          </p:nvSpPr>
          <p:spPr>
            <a:xfrm>
              <a:off x="2401304" y="2688212"/>
              <a:ext cx="728851" cy="1012514"/>
            </a:xfrm>
            <a:custGeom>
              <a:avLst/>
              <a:gdLst/>
              <a:ahLst/>
              <a:cxnLst/>
              <a:rect l="l" t="t" r="r" b="b"/>
              <a:pathLst>
                <a:path w="2883" h="4005" extrusionOk="0">
                  <a:moveTo>
                    <a:pt x="2411" y="4004"/>
                  </a:moveTo>
                  <a:lnTo>
                    <a:pt x="0" y="0"/>
                  </a:lnTo>
                  <a:lnTo>
                    <a:pt x="2048" y="1554"/>
                  </a:lnTo>
                  <a:lnTo>
                    <a:pt x="1687" y="157"/>
                  </a:lnTo>
                  <a:lnTo>
                    <a:pt x="1713" y="150"/>
                  </a:lnTo>
                  <a:lnTo>
                    <a:pt x="2093" y="1621"/>
                  </a:lnTo>
                  <a:lnTo>
                    <a:pt x="94" y="104"/>
                  </a:lnTo>
                  <a:lnTo>
                    <a:pt x="2394" y="3925"/>
                  </a:lnTo>
                  <a:lnTo>
                    <a:pt x="2855" y="167"/>
                  </a:lnTo>
                  <a:lnTo>
                    <a:pt x="2882" y="170"/>
                  </a:lnTo>
                  <a:lnTo>
                    <a:pt x="2411" y="4004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13" name="Google Shape;313;p16"/>
            <p:cNvSpPr/>
            <p:nvPr/>
          </p:nvSpPr>
          <p:spPr>
            <a:xfrm>
              <a:off x="1750317" y="3235548"/>
              <a:ext cx="1266325" cy="701302"/>
            </a:xfrm>
            <a:custGeom>
              <a:avLst/>
              <a:gdLst/>
              <a:ahLst/>
              <a:cxnLst/>
              <a:rect l="l" t="t" r="r" b="b"/>
              <a:pathLst>
                <a:path w="5009" h="2774" extrusionOk="0">
                  <a:moveTo>
                    <a:pt x="0" y="2773"/>
                  </a:moveTo>
                  <a:lnTo>
                    <a:pt x="2782" y="0"/>
                  </a:lnTo>
                  <a:lnTo>
                    <a:pt x="2792" y="7"/>
                  </a:lnTo>
                  <a:lnTo>
                    <a:pt x="5008" y="1807"/>
                  </a:lnTo>
                  <a:lnTo>
                    <a:pt x="0" y="2773"/>
                  </a:lnTo>
                  <a:moveTo>
                    <a:pt x="2784" y="36"/>
                  </a:moveTo>
                  <a:lnTo>
                    <a:pt x="80" y="2731"/>
                  </a:lnTo>
                  <a:lnTo>
                    <a:pt x="4948" y="1792"/>
                  </a:lnTo>
                  <a:lnTo>
                    <a:pt x="2784" y="36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14" name="Google Shape;314;p16"/>
            <p:cNvSpPr/>
            <p:nvPr/>
          </p:nvSpPr>
          <p:spPr>
            <a:xfrm>
              <a:off x="1298039" y="2359558"/>
              <a:ext cx="756660" cy="1158134"/>
            </a:xfrm>
            <a:custGeom>
              <a:avLst/>
              <a:gdLst/>
              <a:ahLst/>
              <a:cxnLst/>
              <a:rect l="l" t="t" r="r" b="b"/>
              <a:pathLst>
                <a:path w="2993" h="4581" extrusionOk="0">
                  <a:moveTo>
                    <a:pt x="2421" y="4580"/>
                  </a:moveTo>
                  <a:lnTo>
                    <a:pt x="0" y="3345"/>
                  </a:lnTo>
                  <a:lnTo>
                    <a:pt x="2992" y="0"/>
                  </a:lnTo>
                  <a:lnTo>
                    <a:pt x="2421" y="4580"/>
                  </a:lnTo>
                  <a:moveTo>
                    <a:pt x="43" y="3337"/>
                  </a:moveTo>
                  <a:lnTo>
                    <a:pt x="2399" y="4539"/>
                  </a:lnTo>
                  <a:lnTo>
                    <a:pt x="2955" y="81"/>
                  </a:lnTo>
                  <a:lnTo>
                    <a:pt x="43" y="3337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15" name="Google Shape;315;p16"/>
            <p:cNvSpPr/>
            <p:nvPr/>
          </p:nvSpPr>
          <p:spPr>
            <a:xfrm>
              <a:off x="1903268" y="2856332"/>
              <a:ext cx="556940" cy="661863"/>
            </a:xfrm>
            <a:custGeom>
              <a:avLst/>
              <a:gdLst/>
              <a:ahLst/>
              <a:cxnLst/>
              <a:rect l="l" t="t" r="r" b="b"/>
              <a:pathLst>
                <a:path w="2203" h="2618" extrusionOk="0">
                  <a:moveTo>
                    <a:pt x="0" y="2617"/>
                  </a:moveTo>
                  <a:lnTo>
                    <a:pt x="330" y="0"/>
                  </a:lnTo>
                  <a:lnTo>
                    <a:pt x="2202" y="1520"/>
                  </a:lnTo>
                  <a:lnTo>
                    <a:pt x="0" y="2617"/>
                  </a:lnTo>
                  <a:moveTo>
                    <a:pt x="350" y="50"/>
                  </a:moveTo>
                  <a:lnTo>
                    <a:pt x="32" y="2571"/>
                  </a:lnTo>
                  <a:lnTo>
                    <a:pt x="2154" y="1515"/>
                  </a:lnTo>
                  <a:lnTo>
                    <a:pt x="350" y="50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16" name="Google Shape;316;p16"/>
            <p:cNvSpPr/>
            <p:nvPr/>
          </p:nvSpPr>
          <p:spPr>
            <a:xfrm>
              <a:off x="1344556" y="2243770"/>
              <a:ext cx="711913" cy="835040"/>
            </a:xfrm>
            <a:custGeom>
              <a:avLst/>
              <a:gdLst/>
              <a:ahLst/>
              <a:cxnLst/>
              <a:rect l="l" t="t" r="r" b="b"/>
              <a:pathLst>
                <a:path w="2816" h="3303" extrusionOk="0">
                  <a:moveTo>
                    <a:pt x="300" y="3302"/>
                  </a:moveTo>
                  <a:lnTo>
                    <a:pt x="298" y="3271"/>
                  </a:lnTo>
                  <a:lnTo>
                    <a:pt x="0" y="0"/>
                  </a:lnTo>
                  <a:lnTo>
                    <a:pt x="2815" y="490"/>
                  </a:lnTo>
                  <a:lnTo>
                    <a:pt x="300" y="3302"/>
                  </a:lnTo>
                  <a:moveTo>
                    <a:pt x="30" y="32"/>
                  </a:moveTo>
                  <a:lnTo>
                    <a:pt x="321" y="3239"/>
                  </a:lnTo>
                  <a:lnTo>
                    <a:pt x="2764" y="508"/>
                  </a:lnTo>
                  <a:lnTo>
                    <a:pt x="30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17" name="Google Shape;317;p16"/>
            <p:cNvSpPr/>
            <p:nvPr/>
          </p:nvSpPr>
          <p:spPr>
            <a:xfrm>
              <a:off x="3860780" y="2362592"/>
              <a:ext cx="48287" cy="48287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181" y="53"/>
                  </a:moveTo>
                  <a:lnTo>
                    <a:pt x="184" y="62"/>
                  </a:lnTo>
                  <a:lnTo>
                    <a:pt x="187" y="71"/>
                  </a:lnTo>
                  <a:lnTo>
                    <a:pt x="189" y="80"/>
                  </a:lnTo>
                  <a:lnTo>
                    <a:pt x="190" y="89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8" y="117"/>
                  </a:lnTo>
                  <a:lnTo>
                    <a:pt x="185" y="125"/>
                  </a:lnTo>
                  <a:lnTo>
                    <a:pt x="182" y="134"/>
                  </a:lnTo>
                  <a:lnTo>
                    <a:pt x="178" y="142"/>
                  </a:lnTo>
                  <a:lnTo>
                    <a:pt x="173" y="150"/>
                  </a:lnTo>
                  <a:lnTo>
                    <a:pt x="167" y="157"/>
                  </a:lnTo>
                  <a:lnTo>
                    <a:pt x="161" y="164"/>
                  </a:lnTo>
                  <a:lnTo>
                    <a:pt x="154" y="170"/>
                  </a:lnTo>
                  <a:lnTo>
                    <a:pt x="146" y="176"/>
                  </a:lnTo>
                  <a:lnTo>
                    <a:pt x="138" y="181"/>
                  </a:lnTo>
                  <a:lnTo>
                    <a:pt x="129" y="184"/>
                  </a:lnTo>
                  <a:lnTo>
                    <a:pt x="120" y="187"/>
                  </a:lnTo>
                  <a:lnTo>
                    <a:pt x="110" y="189"/>
                  </a:lnTo>
                  <a:lnTo>
                    <a:pt x="101" y="190"/>
                  </a:lnTo>
                  <a:lnTo>
                    <a:pt x="92" y="190"/>
                  </a:lnTo>
                  <a:lnTo>
                    <a:pt x="83" y="190"/>
                  </a:lnTo>
                  <a:lnTo>
                    <a:pt x="74" y="188"/>
                  </a:lnTo>
                  <a:lnTo>
                    <a:pt x="65" y="185"/>
                  </a:lnTo>
                  <a:lnTo>
                    <a:pt x="56" y="182"/>
                  </a:lnTo>
                  <a:lnTo>
                    <a:pt x="48" y="178"/>
                  </a:lnTo>
                  <a:lnTo>
                    <a:pt x="40" y="173"/>
                  </a:lnTo>
                  <a:lnTo>
                    <a:pt x="33" y="167"/>
                  </a:lnTo>
                  <a:lnTo>
                    <a:pt x="26" y="161"/>
                  </a:lnTo>
                  <a:lnTo>
                    <a:pt x="20" y="154"/>
                  </a:lnTo>
                  <a:lnTo>
                    <a:pt x="14" y="146"/>
                  </a:lnTo>
                  <a:lnTo>
                    <a:pt x="10" y="138"/>
                  </a:lnTo>
                  <a:lnTo>
                    <a:pt x="6" y="129"/>
                  </a:lnTo>
                  <a:lnTo>
                    <a:pt x="3" y="120"/>
                  </a:lnTo>
                  <a:lnTo>
                    <a:pt x="1" y="110"/>
                  </a:lnTo>
                  <a:lnTo>
                    <a:pt x="0" y="101"/>
                  </a:lnTo>
                  <a:lnTo>
                    <a:pt x="0" y="92"/>
                  </a:lnTo>
                  <a:lnTo>
                    <a:pt x="1" y="83"/>
                  </a:lnTo>
                  <a:lnTo>
                    <a:pt x="2" y="74"/>
                  </a:lnTo>
                  <a:lnTo>
                    <a:pt x="5" y="65"/>
                  </a:lnTo>
                  <a:lnTo>
                    <a:pt x="8" y="56"/>
                  </a:lnTo>
                  <a:lnTo>
                    <a:pt x="12" y="48"/>
                  </a:lnTo>
                  <a:lnTo>
                    <a:pt x="17" y="40"/>
                  </a:lnTo>
                  <a:lnTo>
                    <a:pt x="23" y="33"/>
                  </a:lnTo>
                  <a:lnTo>
                    <a:pt x="29" y="26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3" y="10"/>
                  </a:lnTo>
                  <a:lnTo>
                    <a:pt x="62" y="6"/>
                  </a:lnTo>
                  <a:lnTo>
                    <a:pt x="71" y="3"/>
                  </a:lnTo>
                  <a:lnTo>
                    <a:pt x="80" y="1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8" y="1"/>
                  </a:lnTo>
                  <a:lnTo>
                    <a:pt x="117" y="2"/>
                  </a:lnTo>
                  <a:lnTo>
                    <a:pt x="125" y="5"/>
                  </a:lnTo>
                  <a:lnTo>
                    <a:pt x="134" y="8"/>
                  </a:lnTo>
                  <a:lnTo>
                    <a:pt x="142" y="12"/>
                  </a:lnTo>
                  <a:lnTo>
                    <a:pt x="150" y="17"/>
                  </a:lnTo>
                  <a:lnTo>
                    <a:pt x="157" y="23"/>
                  </a:lnTo>
                  <a:lnTo>
                    <a:pt x="164" y="29"/>
                  </a:lnTo>
                  <a:lnTo>
                    <a:pt x="170" y="36"/>
                  </a:lnTo>
                  <a:lnTo>
                    <a:pt x="176" y="44"/>
                  </a:lnTo>
                  <a:lnTo>
                    <a:pt x="181" y="53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18" name="Google Shape;318;p16"/>
            <p:cNvSpPr/>
            <p:nvPr/>
          </p:nvSpPr>
          <p:spPr>
            <a:xfrm>
              <a:off x="2836897" y="2386609"/>
              <a:ext cx="1048150" cy="344836"/>
            </a:xfrm>
            <a:custGeom>
              <a:avLst/>
              <a:gdLst/>
              <a:ahLst/>
              <a:cxnLst/>
              <a:rect l="l" t="t" r="r" b="b"/>
              <a:pathLst>
                <a:path w="4146" h="1364" extrusionOk="0">
                  <a:moveTo>
                    <a:pt x="1145" y="1363"/>
                  </a:moveTo>
                  <a:lnTo>
                    <a:pt x="4145" y="0"/>
                  </a:lnTo>
                  <a:lnTo>
                    <a:pt x="0" y="608"/>
                  </a:lnTo>
                  <a:lnTo>
                    <a:pt x="1145" y="1363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  <p:sp>
          <p:nvSpPr>
            <p:cNvPr id="319" name="Google Shape;319;p16"/>
            <p:cNvSpPr/>
            <p:nvPr/>
          </p:nvSpPr>
          <p:spPr>
            <a:xfrm>
              <a:off x="2531249" y="1432500"/>
              <a:ext cx="680059" cy="943749"/>
            </a:xfrm>
            <a:custGeom>
              <a:avLst/>
              <a:gdLst/>
              <a:ahLst/>
              <a:cxnLst/>
              <a:rect l="l" t="t" r="r" b="b"/>
              <a:pathLst>
                <a:path w="2690" h="3733" extrusionOk="0">
                  <a:moveTo>
                    <a:pt x="0" y="3732"/>
                  </a:moveTo>
                  <a:lnTo>
                    <a:pt x="27" y="0"/>
                  </a:lnTo>
                  <a:lnTo>
                    <a:pt x="2689" y="1308"/>
                  </a:lnTo>
                  <a:lnTo>
                    <a:pt x="0" y="3732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</p:grpSp>
      <p:grpSp>
        <p:nvGrpSpPr>
          <p:cNvPr id="320" name="Google Shape;320;p16"/>
          <p:cNvGrpSpPr/>
          <p:nvPr/>
        </p:nvGrpSpPr>
        <p:grpSpPr>
          <a:xfrm>
            <a:off x="1" y="1"/>
            <a:ext cx="9144000" cy="5143500"/>
            <a:chOff x="1" y="1"/>
            <a:chExt cx="9144000" cy="5143500"/>
          </a:xfrm>
        </p:grpSpPr>
        <p:pic>
          <p:nvPicPr>
            <p:cNvPr id="321" name="Google Shape;321;p16"/>
            <p:cNvPicPr preferRelativeResize="0"/>
            <p:nvPr/>
          </p:nvPicPr>
          <p:blipFill rotWithShape="1">
            <a:blip r:embed="rId2">
              <a:alphaModFix amt="56000"/>
            </a:blip>
            <a:srcRect l="61099" t="56669" r="7281" b="6359"/>
            <a:stretch/>
          </p:blipFill>
          <p:spPr>
            <a:xfrm rot="-5400000">
              <a:off x="158801" y="2152576"/>
              <a:ext cx="2832125" cy="314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16"/>
            <p:cNvPicPr preferRelativeResize="0"/>
            <p:nvPr/>
          </p:nvPicPr>
          <p:blipFill rotWithShape="1">
            <a:blip r:embed="rId2">
              <a:alphaModFix amt="56000"/>
            </a:blip>
            <a:srcRect l="61099" t="56669" r="7281" b="6359"/>
            <a:stretch/>
          </p:blipFill>
          <p:spPr>
            <a:xfrm rot="5400000">
              <a:off x="6153076" y="-158799"/>
              <a:ext cx="2832125" cy="3149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1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49" name="Google Shape;349;p19"/>
            <p:cNvPicPr preferRelativeResize="0"/>
            <p:nvPr/>
          </p:nvPicPr>
          <p:blipFill rotWithShape="1">
            <a:blip r:embed="rId2">
              <a:alphaModFix amt="56000"/>
            </a:blip>
            <a:srcRect l="64006" t="59789" r="13555" b="13973"/>
            <a:stretch/>
          </p:blipFill>
          <p:spPr>
            <a:xfrm rot="-5400000">
              <a:off x="146362" y="2387063"/>
              <a:ext cx="2610075" cy="290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19"/>
            <p:cNvPicPr preferRelativeResize="0"/>
            <p:nvPr/>
          </p:nvPicPr>
          <p:blipFill rotWithShape="1">
            <a:blip r:embed="rId2">
              <a:alphaModFix amt="56000"/>
            </a:blip>
            <a:srcRect l="64006" t="59789" r="13555" b="13973"/>
            <a:stretch/>
          </p:blipFill>
          <p:spPr>
            <a:xfrm rot="5400000">
              <a:off x="6886025" y="-119900"/>
              <a:ext cx="2138075" cy="2377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1" name="Google Shape;351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subTitle" idx="1"/>
          </p:nvPr>
        </p:nvSpPr>
        <p:spPr>
          <a:xfrm>
            <a:off x="720000" y="3026674"/>
            <a:ext cx="2404800" cy="14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9"/>
          <p:cNvSpPr txBox="1">
            <a:spLocks noGrp="1"/>
          </p:cNvSpPr>
          <p:nvPr>
            <p:ph type="subTitle" idx="2"/>
          </p:nvPr>
        </p:nvSpPr>
        <p:spPr>
          <a:xfrm>
            <a:off x="3369594" y="3026674"/>
            <a:ext cx="2404800" cy="14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subTitle" idx="3"/>
          </p:nvPr>
        </p:nvSpPr>
        <p:spPr>
          <a:xfrm>
            <a:off x="6019178" y="3026674"/>
            <a:ext cx="2404800" cy="14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4"/>
          </p:nvPr>
        </p:nvSpPr>
        <p:spPr>
          <a:xfrm>
            <a:off x="720000" y="2538984"/>
            <a:ext cx="24048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6" name="Google Shape;356;p19"/>
          <p:cNvSpPr txBox="1">
            <a:spLocks noGrp="1"/>
          </p:cNvSpPr>
          <p:nvPr>
            <p:ph type="subTitle" idx="5"/>
          </p:nvPr>
        </p:nvSpPr>
        <p:spPr>
          <a:xfrm>
            <a:off x="3369594" y="2538984"/>
            <a:ext cx="24048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7" name="Google Shape;357;p19"/>
          <p:cNvSpPr txBox="1">
            <a:spLocks noGrp="1"/>
          </p:cNvSpPr>
          <p:nvPr>
            <p:ph type="subTitle" idx="6"/>
          </p:nvPr>
        </p:nvSpPr>
        <p:spPr>
          <a:xfrm>
            <a:off x="6019194" y="2538984"/>
            <a:ext cx="24048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58" name="Google Shape;358;p19"/>
          <p:cNvGrpSpPr/>
          <p:nvPr/>
        </p:nvGrpSpPr>
        <p:grpSpPr>
          <a:xfrm rot="5400000" flipH="1">
            <a:off x="7369345" y="-447729"/>
            <a:ext cx="2122850" cy="1974464"/>
            <a:chOff x="1298039" y="1316459"/>
            <a:chExt cx="2817319" cy="2620391"/>
          </a:xfrm>
        </p:grpSpPr>
        <p:sp>
          <p:nvSpPr>
            <p:cNvPr id="359" name="Google Shape;359;p19"/>
            <p:cNvSpPr/>
            <p:nvPr/>
          </p:nvSpPr>
          <p:spPr>
            <a:xfrm>
              <a:off x="1985178" y="2365878"/>
              <a:ext cx="864105" cy="502338"/>
            </a:xfrm>
            <a:custGeom>
              <a:avLst/>
              <a:gdLst/>
              <a:ahLst/>
              <a:cxnLst/>
              <a:rect l="l" t="t" r="r" b="b"/>
              <a:pathLst>
                <a:path w="3418" h="1987" extrusionOk="0">
                  <a:moveTo>
                    <a:pt x="0" y="1986"/>
                  </a:moveTo>
                  <a:lnTo>
                    <a:pt x="244" y="0"/>
                  </a:lnTo>
                  <a:lnTo>
                    <a:pt x="3417" y="686"/>
                  </a:lnTo>
                  <a:lnTo>
                    <a:pt x="0" y="1986"/>
                  </a:lnTo>
                  <a:moveTo>
                    <a:pt x="267" y="32"/>
                  </a:moveTo>
                  <a:lnTo>
                    <a:pt x="32" y="1946"/>
                  </a:lnTo>
                  <a:lnTo>
                    <a:pt x="3324" y="693"/>
                  </a:lnTo>
                  <a:lnTo>
                    <a:pt x="267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60" name="Google Shape;360;p19"/>
            <p:cNvSpPr/>
            <p:nvPr/>
          </p:nvSpPr>
          <p:spPr>
            <a:xfrm>
              <a:off x="1836778" y="1316459"/>
              <a:ext cx="1864979" cy="1228416"/>
            </a:xfrm>
            <a:custGeom>
              <a:avLst/>
              <a:gdLst/>
              <a:ahLst/>
              <a:cxnLst/>
              <a:rect l="l" t="t" r="r" b="b"/>
              <a:pathLst>
                <a:path w="7377" h="4859" extrusionOk="0">
                  <a:moveTo>
                    <a:pt x="3962" y="4858"/>
                  </a:moveTo>
                  <a:lnTo>
                    <a:pt x="2750" y="4207"/>
                  </a:lnTo>
                  <a:lnTo>
                    <a:pt x="2401" y="4521"/>
                  </a:lnTo>
                  <a:lnTo>
                    <a:pt x="2392" y="4515"/>
                  </a:lnTo>
                  <a:lnTo>
                    <a:pt x="0" y="2729"/>
                  </a:lnTo>
                  <a:lnTo>
                    <a:pt x="14" y="2707"/>
                  </a:lnTo>
                  <a:lnTo>
                    <a:pt x="2746" y="4175"/>
                  </a:lnTo>
                  <a:lnTo>
                    <a:pt x="7376" y="0"/>
                  </a:lnTo>
                  <a:lnTo>
                    <a:pt x="3962" y="4858"/>
                  </a:lnTo>
                  <a:moveTo>
                    <a:pt x="2770" y="4188"/>
                  </a:moveTo>
                  <a:lnTo>
                    <a:pt x="3953" y="4823"/>
                  </a:lnTo>
                  <a:lnTo>
                    <a:pt x="7219" y="176"/>
                  </a:lnTo>
                  <a:lnTo>
                    <a:pt x="2770" y="4188"/>
                  </a:lnTo>
                  <a:moveTo>
                    <a:pt x="158" y="2815"/>
                  </a:moveTo>
                  <a:lnTo>
                    <a:pt x="2399" y="4487"/>
                  </a:lnTo>
                  <a:lnTo>
                    <a:pt x="2725" y="4193"/>
                  </a:lnTo>
                  <a:lnTo>
                    <a:pt x="158" y="2815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61" name="Google Shape;361;p19"/>
            <p:cNvSpPr/>
            <p:nvPr/>
          </p:nvSpPr>
          <p:spPr>
            <a:xfrm>
              <a:off x="1987201" y="2547144"/>
              <a:ext cx="1152814" cy="1158640"/>
            </a:xfrm>
            <a:custGeom>
              <a:avLst/>
              <a:gdLst/>
              <a:ahLst/>
              <a:cxnLst/>
              <a:rect l="l" t="t" r="r" b="b"/>
              <a:pathLst>
                <a:path w="4560" h="4583" extrusionOk="0">
                  <a:moveTo>
                    <a:pt x="4091" y="4582"/>
                  </a:moveTo>
                  <a:lnTo>
                    <a:pt x="0" y="1260"/>
                  </a:lnTo>
                  <a:lnTo>
                    <a:pt x="17" y="1239"/>
                  </a:lnTo>
                  <a:lnTo>
                    <a:pt x="3991" y="4466"/>
                  </a:lnTo>
                  <a:lnTo>
                    <a:pt x="1661" y="597"/>
                  </a:lnTo>
                  <a:lnTo>
                    <a:pt x="4454" y="712"/>
                  </a:lnTo>
                  <a:lnTo>
                    <a:pt x="3277" y="23"/>
                  </a:lnTo>
                  <a:lnTo>
                    <a:pt x="3290" y="0"/>
                  </a:lnTo>
                  <a:lnTo>
                    <a:pt x="4559" y="743"/>
                  </a:lnTo>
                  <a:lnTo>
                    <a:pt x="1709" y="625"/>
                  </a:lnTo>
                  <a:lnTo>
                    <a:pt x="4091" y="458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62" name="Google Shape;362;p19"/>
            <p:cNvSpPr/>
            <p:nvPr/>
          </p:nvSpPr>
          <p:spPr>
            <a:xfrm>
              <a:off x="2824762" y="1801098"/>
              <a:ext cx="1064330" cy="744533"/>
            </a:xfrm>
            <a:custGeom>
              <a:avLst/>
              <a:gdLst/>
              <a:ahLst/>
              <a:cxnLst/>
              <a:rect l="l" t="t" r="r" b="b"/>
              <a:pathLst>
                <a:path w="4210" h="2945" extrusionOk="0">
                  <a:moveTo>
                    <a:pt x="0" y="2944"/>
                  </a:moveTo>
                  <a:lnTo>
                    <a:pt x="3848" y="0"/>
                  </a:lnTo>
                  <a:lnTo>
                    <a:pt x="4209" y="2327"/>
                  </a:lnTo>
                  <a:lnTo>
                    <a:pt x="0" y="2944"/>
                  </a:lnTo>
                  <a:moveTo>
                    <a:pt x="3828" y="48"/>
                  </a:moveTo>
                  <a:lnTo>
                    <a:pt x="97" y="2903"/>
                  </a:lnTo>
                  <a:lnTo>
                    <a:pt x="4178" y="2305"/>
                  </a:lnTo>
                  <a:lnTo>
                    <a:pt x="3828" y="48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63" name="Google Shape;363;p19"/>
            <p:cNvSpPr/>
            <p:nvPr/>
          </p:nvSpPr>
          <p:spPr>
            <a:xfrm>
              <a:off x="3121815" y="2725881"/>
              <a:ext cx="993543" cy="1039818"/>
            </a:xfrm>
            <a:custGeom>
              <a:avLst/>
              <a:gdLst/>
              <a:ahLst/>
              <a:cxnLst/>
              <a:rect l="l" t="t" r="r" b="b"/>
              <a:pathLst>
                <a:path w="3930" h="4113" extrusionOk="0">
                  <a:moveTo>
                    <a:pt x="872" y="4112"/>
                  </a:moveTo>
                  <a:lnTo>
                    <a:pt x="867" y="4089"/>
                  </a:lnTo>
                  <a:lnTo>
                    <a:pt x="0" y="0"/>
                  </a:lnTo>
                  <a:lnTo>
                    <a:pt x="22" y="7"/>
                  </a:lnTo>
                  <a:lnTo>
                    <a:pt x="3929" y="1252"/>
                  </a:lnTo>
                  <a:lnTo>
                    <a:pt x="3913" y="1268"/>
                  </a:lnTo>
                  <a:lnTo>
                    <a:pt x="872" y="4112"/>
                  </a:lnTo>
                  <a:moveTo>
                    <a:pt x="35" y="39"/>
                  </a:moveTo>
                  <a:lnTo>
                    <a:pt x="889" y="4061"/>
                  </a:lnTo>
                  <a:lnTo>
                    <a:pt x="3878" y="1264"/>
                  </a:lnTo>
                  <a:lnTo>
                    <a:pt x="35" y="39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64" name="Google Shape;364;p19"/>
            <p:cNvSpPr/>
            <p:nvPr/>
          </p:nvSpPr>
          <p:spPr>
            <a:xfrm>
              <a:off x="2401304" y="2688212"/>
              <a:ext cx="728851" cy="1012514"/>
            </a:xfrm>
            <a:custGeom>
              <a:avLst/>
              <a:gdLst/>
              <a:ahLst/>
              <a:cxnLst/>
              <a:rect l="l" t="t" r="r" b="b"/>
              <a:pathLst>
                <a:path w="2883" h="4005" extrusionOk="0">
                  <a:moveTo>
                    <a:pt x="2411" y="4004"/>
                  </a:moveTo>
                  <a:lnTo>
                    <a:pt x="0" y="0"/>
                  </a:lnTo>
                  <a:lnTo>
                    <a:pt x="2048" y="1554"/>
                  </a:lnTo>
                  <a:lnTo>
                    <a:pt x="1687" y="157"/>
                  </a:lnTo>
                  <a:lnTo>
                    <a:pt x="1713" y="150"/>
                  </a:lnTo>
                  <a:lnTo>
                    <a:pt x="2093" y="1621"/>
                  </a:lnTo>
                  <a:lnTo>
                    <a:pt x="94" y="104"/>
                  </a:lnTo>
                  <a:lnTo>
                    <a:pt x="2394" y="3925"/>
                  </a:lnTo>
                  <a:lnTo>
                    <a:pt x="2855" y="167"/>
                  </a:lnTo>
                  <a:lnTo>
                    <a:pt x="2882" y="170"/>
                  </a:lnTo>
                  <a:lnTo>
                    <a:pt x="2411" y="4004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65" name="Google Shape;365;p19"/>
            <p:cNvSpPr/>
            <p:nvPr/>
          </p:nvSpPr>
          <p:spPr>
            <a:xfrm>
              <a:off x="1750317" y="3235548"/>
              <a:ext cx="1266325" cy="701302"/>
            </a:xfrm>
            <a:custGeom>
              <a:avLst/>
              <a:gdLst/>
              <a:ahLst/>
              <a:cxnLst/>
              <a:rect l="l" t="t" r="r" b="b"/>
              <a:pathLst>
                <a:path w="5009" h="2774" extrusionOk="0">
                  <a:moveTo>
                    <a:pt x="0" y="2773"/>
                  </a:moveTo>
                  <a:lnTo>
                    <a:pt x="2782" y="0"/>
                  </a:lnTo>
                  <a:lnTo>
                    <a:pt x="2792" y="7"/>
                  </a:lnTo>
                  <a:lnTo>
                    <a:pt x="5008" y="1807"/>
                  </a:lnTo>
                  <a:lnTo>
                    <a:pt x="0" y="2773"/>
                  </a:lnTo>
                  <a:moveTo>
                    <a:pt x="2784" y="36"/>
                  </a:moveTo>
                  <a:lnTo>
                    <a:pt x="80" y="2731"/>
                  </a:lnTo>
                  <a:lnTo>
                    <a:pt x="4948" y="1792"/>
                  </a:lnTo>
                  <a:lnTo>
                    <a:pt x="2784" y="36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66" name="Google Shape;366;p19"/>
            <p:cNvSpPr/>
            <p:nvPr/>
          </p:nvSpPr>
          <p:spPr>
            <a:xfrm>
              <a:off x="1298039" y="2359558"/>
              <a:ext cx="756660" cy="1158134"/>
            </a:xfrm>
            <a:custGeom>
              <a:avLst/>
              <a:gdLst/>
              <a:ahLst/>
              <a:cxnLst/>
              <a:rect l="l" t="t" r="r" b="b"/>
              <a:pathLst>
                <a:path w="2993" h="4581" extrusionOk="0">
                  <a:moveTo>
                    <a:pt x="2421" y="4580"/>
                  </a:moveTo>
                  <a:lnTo>
                    <a:pt x="0" y="3345"/>
                  </a:lnTo>
                  <a:lnTo>
                    <a:pt x="2992" y="0"/>
                  </a:lnTo>
                  <a:lnTo>
                    <a:pt x="2421" y="4580"/>
                  </a:lnTo>
                  <a:moveTo>
                    <a:pt x="43" y="3337"/>
                  </a:moveTo>
                  <a:lnTo>
                    <a:pt x="2399" y="4539"/>
                  </a:lnTo>
                  <a:lnTo>
                    <a:pt x="2955" y="81"/>
                  </a:lnTo>
                  <a:lnTo>
                    <a:pt x="43" y="3337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67" name="Google Shape;367;p19"/>
            <p:cNvSpPr/>
            <p:nvPr/>
          </p:nvSpPr>
          <p:spPr>
            <a:xfrm>
              <a:off x="1903268" y="2856332"/>
              <a:ext cx="556940" cy="661863"/>
            </a:xfrm>
            <a:custGeom>
              <a:avLst/>
              <a:gdLst/>
              <a:ahLst/>
              <a:cxnLst/>
              <a:rect l="l" t="t" r="r" b="b"/>
              <a:pathLst>
                <a:path w="2203" h="2618" extrusionOk="0">
                  <a:moveTo>
                    <a:pt x="0" y="2617"/>
                  </a:moveTo>
                  <a:lnTo>
                    <a:pt x="330" y="0"/>
                  </a:lnTo>
                  <a:lnTo>
                    <a:pt x="2202" y="1520"/>
                  </a:lnTo>
                  <a:lnTo>
                    <a:pt x="0" y="2617"/>
                  </a:lnTo>
                  <a:moveTo>
                    <a:pt x="350" y="50"/>
                  </a:moveTo>
                  <a:lnTo>
                    <a:pt x="32" y="2571"/>
                  </a:lnTo>
                  <a:lnTo>
                    <a:pt x="2154" y="1515"/>
                  </a:lnTo>
                  <a:lnTo>
                    <a:pt x="350" y="50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68" name="Google Shape;368;p19"/>
            <p:cNvSpPr/>
            <p:nvPr/>
          </p:nvSpPr>
          <p:spPr>
            <a:xfrm>
              <a:off x="1344556" y="2243770"/>
              <a:ext cx="711913" cy="835040"/>
            </a:xfrm>
            <a:custGeom>
              <a:avLst/>
              <a:gdLst/>
              <a:ahLst/>
              <a:cxnLst/>
              <a:rect l="l" t="t" r="r" b="b"/>
              <a:pathLst>
                <a:path w="2816" h="3303" extrusionOk="0">
                  <a:moveTo>
                    <a:pt x="300" y="3302"/>
                  </a:moveTo>
                  <a:lnTo>
                    <a:pt x="298" y="3271"/>
                  </a:lnTo>
                  <a:lnTo>
                    <a:pt x="0" y="0"/>
                  </a:lnTo>
                  <a:lnTo>
                    <a:pt x="2815" y="490"/>
                  </a:lnTo>
                  <a:lnTo>
                    <a:pt x="300" y="3302"/>
                  </a:lnTo>
                  <a:moveTo>
                    <a:pt x="30" y="32"/>
                  </a:moveTo>
                  <a:lnTo>
                    <a:pt x="321" y="3239"/>
                  </a:lnTo>
                  <a:lnTo>
                    <a:pt x="2764" y="508"/>
                  </a:lnTo>
                  <a:lnTo>
                    <a:pt x="30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69" name="Google Shape;369;p19"/>
            <p:cNvSpPr/>
            <p:nvPr/>
          </p:nvSpPr>
          <p:spPr>
            <a:xfrm>
              <a:off x="3860780" y="2362592"/>
              <a:ext cx="48287" cy="48287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181" y="53"/>
                  </a:moveTo>
                  <a:lnTo>
                    <a:pt x="184" y="62"/>
                  </a:lnTo>
                  <a:lnTo>
                    <a:pt x="187" y="71"/>
                  </a:lnTo>
                  <a:lnTo>
                    <a:pt x="189" y="80"/>
                  </a:lnTo>
                  <a:lnTo>
                    <a:pt x="190" y="89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8" y="117"/>
                  </a:lnTo>
                  <a:lnTo>
                    <a:pt x="185" y="125"/>
                  </a:lnTo>
                  <a:lnTo>
                    <a:pt x="182" y="134"/>
                  </a:lnTo>
                  <a:lnTo>
                    <a:pt x="178" y="142"/>
                  </a:lnTo>
                  <a:lnTo>
                    <a:pt x="173" y="150"/>
                  </a:lnTo>
                  <a:lnTo>
                    <a:pt x="167" y="157"/>
                  </a:lnTo>
                  <a:lnTo>
                    <a:pt x="161" y="164"/>
                  </a:lnTo>
                  <a:lnTo>
                    <a:pt x="154" y="170"/>
                  </a:lnTo>
                  <a:lnTo>
                    <a:pt x="146" y="176"/>
                  </a:lnTo>
                  <a:lnTo>
                    <a:pt x="138" y="181"/>
                  </a:lnTo>
                  <a:lnTo>
                    <a:pt x="129" y="184"/>
                  </a:lnTo>
                  <a:lnTo>
                    <a:pt x="120" y="187"/>
                  </a:lnTo>
                  <a:lnTo>
                    <a:pt x="110" y="189"/>
                  </a:lnTo>
                  <a:lnTo>
                    <a:pt x="101" y="190"/>
                  </a:lnTo>
                  <a:lnTo>
                    <a:pt x="92" y="190"/>
                  </a:lnTo>
                  <a:lnTo>
                    <a:pt x="83" y="190"/>
                  </a:lnTo>
                  <a:lnTo>
                    <a:pt x="74" y="188"/>
                  </a:lnTo>
                  <a:lnTo>
                    <a:pt x="65" y="185"/>
                  </a:lnTo>
                  <a:lnTo>
                    <a:pt x="56" y="182"/>
                  </a:lnTo>
                  <a:lnTo>
                    <a:pt x="48" y="178"/>
                  </a:lnTo>
                  <a:lnTo>
                    <a:pt x="40" y="173"/>
                  </a:lnTo>
                  <a:lnTo>
                    <a:pt x="33" y="167"/>
                  </a:lnTo>
                  <a:lnTo>
                    <a:pt x="26" y="161"/>
                  </a:lnTo>
                  <a:lnTo>
                    <a:pt x="20" y="154"/>
                  </a:lnTo>
                  <a:lnTo>
                    <a:pt x="14" y="146"/>
                  </a:lnTo>
                  <a:lnTo>
                    <a:pt x="10" y="138"/>
                  </a:lnTo>
                  <a:lnTo>
                    <a:pt x="6" y="129"/>
                  </a:lnTo>
                  <a:lnTo>
                    <a:pt x="3" y="120"/>
                  </a:lnTo>
                  <a:lnTo>
                    <a:pt x="1" y="110"/>
                  </a:lnTo>
                  <a:lnTo>
                    <a:pt x="0" y="101"/>
                  </a:lnTo>
                  <a:lnTo>
                    <a:pt x="0" y="92"/>
                  </a:lnTo>
                  <a:lnTo>
                    <a:pt x="1" y="83"/>
                  </a:lnTo>
                  <a:lnTo>
                    <a:pt x="2" y="74"/>
                  </a:lnTo>
                  <a:lnTo>
                    <a:pt x="5" y="65"/>
                  </a:lnTo>
                  <a:lnTo>
                    <a:pt x="8" y="56"/>
                  </a:lnTo>
                  <a:lnTo>
                    <a:pt x="12" y="48"/>
                  </a:lnTo>
                  <a:lnTo>
                    <a:pt x="17" y="40"/>
                  </a:lnTo>
                  <a:lnTo>
                    <a:pt x="23" y="33"/>
                  </a:lnTo>
                  <a:lnTo>
                    <a:pt x="29" y="26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3" y="10"/>
                  </a:lnTo>
                  <a:lnTo>
                    <a:pt x="62" y="6"/>
                  </a:lnTo>
                  <a:lnTo>
                    <a:pt x="71" y="3"/>
                  </a:lnTo>
                  <a:lnTo>
                    <a:pt x="80" y="1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8" y="1"/>
                  </a:lnTo>
                  <a:lnTo>
                    <a:pt x="117" y="2"/>
                  </a:lnTo>
                  <a:lnTo>
                    <a:pt x="125" y="5"/>
                  </a:lnTo>
                  <a:lnTo>
                    <a:pt x="134" y="8"/>
                  </a:lnTo>
                  <a:lnTo>
                    <a:pt x="142" y="12"/>
                  </a:lnTo>
                  <a:lnTo>
                    <a:pt x="150" y="17"/>
                  </a:lnTo>
                  <a:lnTo>
                    <a:pt x="157" y="23"/>
                  </a:lnTo>
                  <a:lnTo>
                    <a:pt x="164" y="29"/>
                  </a:lnTo>
                  <a:lnTo>
                    <a:pt x="170" y="36"/>
                  </a:lnTo>
                  <a:lnTo>
                    <a:pt x="176" y="44"/>
                  </a:lnTo>
                  <a:lnTo>
                    <a:pt x="181" y="53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70" name="Google Shape;370;p19"/>
            <p:cNvSpPr/>
            <p:nvPr/>
          </p:nvSpPr>
          <p:spPr>
            <a:xfrm>
              <a:off x="2836897" y="2386609"/>
              <a:ext cx="1048150" cy="344836"/>
            </a:xfrm>
            <a:custGeom>
              <a:avLst/>
              <a:gdLst/>
              <a:ahLst/>
              <a:cxnLst/>
              <a:rect l="l" t="t" r="r" b="b"/>
              <a:pathLst>
                <a:path w="4146" h="1364" extrusionOk="0">
                  <a:moveTo>
                    <a:pt x="1145" y="1363"/>
                  </a:moveTo>
                  <a:lnTo>
                    <a:pt x="4145" y="0"/>
                  </a:lnTo>
                  <a:lnTo>
                    <a:pt x="0" y="608"/>
                  </a:lnTo>
                  <a:lnTo>
                    <a:pt x="1145" y="1363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  <p:sp>
          <p:nvSpPr>
            <p:cNvPr id="371" name="Google Shape;371;p19"/>
            <p:cNvSpPr/>
            <p:nvPr/>
          </p:nvSpPr>
          <p:spPr>
            <a:xfrm>
              <a:off x="2531249" y="1432500"/>
              <a:ext cx="680059" cy="943749"/>
            </a:xfrm>
            <a:custGeom>
              <a:avLst/>
              <a:gdLst/>
              <a:ahLst/>
              <a:cxnLst/>
              <a:rect l="l" t="t" r="r" b="b"/>
              <a:pathLst>
                <a:path w="2690" h="3733" extrusionOk="0">
                  <a:moveTo>
                    <a:pt x="0" y="3732"/>
                  </a:moveTo>
                  <a:lnTo>
                    <a:pt x="27" y="0"/>
                  </a:lnTo>
                  <a:lnTo>
                    <a:pt x="2689" y="1308"/>
                  </a:lnTo>
                  <a:lnTo>
                    <a:pt x="0" y="3732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20"/>
          <p:cNvGrpSpPr/>
          <p:nvPr/>
        </p:nvGrpSpPr>
        <p:grpSpPr>
          <a:xfrm rot="10800000" flipH="1">
            <a:off x="0" y="0"/>
            <a:ext cx="9144000" cy="5143500"/>
            <a:chOff x="0" y="0"/>
            <a:chExt cx="9144000" cy="5143500"/>
          </a:xfrm>
        </p:grpSpPr>
        <p:pic>
          <p:nvPicPr>
            <p:cNvPr id="374" name="Google Shape;374;p20"/>
            <p:cNvPicPr preferRelativeResize="0"/>
            <p:nvPr/>
          </p:nvPicPr>
          <p:blipFill rotWithShape="1">
            <a:blip r:embed="rId2">
              <a:alphaModFix amt="56000"/>
            </a:blip>
            <a:srcRect l="64006" t="59789" r="13555" b="13973"/>
            <a:stretch/>
          </p:blipFill>
          <p:spPr>
            <a:xfrm rot="-5400000">
              <a:off x="146362" y="2387063"/>
              <a:ext cx="2610075" cy="290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20"/>
            <p:cNvPicPr preferRelativeResize="0"/>
            <p:nvPr/>
          </p:nvPicPr>
          <p:blipFill rotWithShape="1">
            <a:blip r:embed="rId2">
              <a:alphaModFix amt="56000"/>
            </a:blip>
            <a:srcRect l="64006" t="59789" r="13555" b="13973"/>
            <a:stretch/>
          </p:blipFill>
          <p:spPr>
            <a:xfrm rot="5400000">
              <a:off x="6886025" y="-119900"/>
              <a:ext cx="2138075" cy="2377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6" name="Google Shape;376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0"/>
          <p:cNvSpPr txBox="1">
            <a:spLocks noGrp="1"/>
          </p:cNvSpPr>
          <p:nvPr>
            <p:ph type="subTitle" idx="1"/>
          </p:nvPr>
        </p:nvSpPr>
        <p:spPr>
          <a:xfrm>
            <a:off x="720000" y="1814248"/>
            <a:ext cx="3712800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0"/>
          <p:cNvSpPr txBox="1">
            <a:spLocks noGrp="1"/>
          </p:cNvSpPr>
          <p:nvPr>
            <p:ph type="subTitle" idx="2"/>
          </p:nvPr>
        </p:nvSpPr>
        <p:spPr>
          <a:xfrm>
            <a:off x="4711211" y="1814248"/>
            <a:ext cx="3712800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0"/>
          <p:cNvSpPr txBox="1">
            <a:spLocks noGrp="1"/>
          </p:cNvSpPr>
          <p:nvPr>
            <p:ph type="subTitle" idx="3"/>
          </p:nvPr>
        </p:nvSpPr>
        <p:spPr>
          <a:xfrm>
            <a:off x="720000" y="3542063"/>
            <a:ext cx="3712800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subTitle" idx="4"/>
          </p:nvPr>
        </p:nvSpPr>
        <p:spPr>
          <a:xfrm>
            <a:off x="4711211" y="3542063"/>
            <a:ext cx="3712800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subTitle" idx="5"/>
          </p:nvPr>
        </p:nvSpPr>
        <p:spPr>
          <a:xfrm>
            <a:off x="720001" y="1348050"/>
            <a:ext cx="37128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subTitle" idx="6"/>
          </p:nvPr>
        </p:nvSpPr>
        <p:spPr>
          <a:xfrm>
            <a:off x="720001" y="3074268"/>
            <a:ext cx="37128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subTitle" idx="7"/>
          </p:nvPr>
        </p:nvSpPr>
        <p:spPr>
          <a:xfrm>
            <a:off x="4711180" y="1348050"/>
            <a:ext cx="37128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ubTitle" idx="8"/>
          </p:nvPr>
        </p:nvSpPr>
        <p:spPr>
          <a:xfrm>
            <a:off x="4711180" y="3074268"/>
            <a:ext cx="37128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85" name="Google Shape;385;p20"/>
          <p:cNvGrpSpPr/>
          <p:nvPr/>
        </p:nvGrpSpPr>
        <p:grpSpPr>
          <a:xfrm rot="5400000" flipH="1">
            <a:off x="-484155" y="3997296"/>
            <a:ext cx="2122850" cy="1974464"/>
            <a:chOff x="1298039" y="1316459"/>
            <a:chExt cx="2817319" cy="2620391"/>
          </a:xfrm>
        </p:grpSpPr>
        <p:sp>
          <p:nvSpPr>
            <p:cNvPr id="386" name="Google Shape;386;p20"/>
            <p:cNvSpPr/>
            <p:nvPr/>
          </p:nvSpPr>
          <p:spPr>
            <a:xfrm>
              <a:off x="1985178" y="2365878"/>
              <a:ext cx="864105" cy="502338"/>
            </a:xfrm>
            <a:custGeom>
              <a:avLst/>
              <a:gdLst/>
              <a:ahLst/>
              <a:cxnLst/>
              <a:rect l="l" t="t" r="r" b="b"/>
              <a:pathLst>
                <a:path w="3418" h="1987" extrusionOk="0">
                  <a:moveTo>
                    <a:pt x="0" y="1986"/>
                  </a:moveTo>
                  <a:lnTo>
                    <a:pt x="244" y="0"/>
                  </a:lnTo>
                  <a:lnTo>
                    <a:pt x="3417" y="686"/>
                  </a:lnTo>
                  <a:lnTo>
                    <a:pt x="0" y="1986"/>
                  </a:lnTo>
                  <a:moveTo>
                    <a:pt x="267" y="32"/>
                  </a:moveTo>
                  <a:lnTo>
                    <a:pt x="32" y="1946"/>
                  </a:lnTo>
                  <a:lnTo>
                    <a:pt x="3324" y="693"/>
                  </a:lnTo>
                  <a:lnTo>
                    <a:pt x="267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87" name="Google Shape;387;p20"/>
            <p:cNvSpPr/>
            <p:nvPr/>
          </p:nvSpPr>
          <p:spPr>
            <a:xfrm>
              <a:off x="1836778" y="1316459"/>
              <a:ext cx="1864979" cy="1228416"/>
            </a:xfrm>
            <a:custGeom>
              <a:avLst/>
              <a:gdLst/>
              <a:ahLst/>
              <a:cxnLst/>
              <a:rect l="l" t="t" r="r" b="b"/>
              <a:pathLst>
                <a:path w="7377" h="4859" extrusionOk="0">
                  <a:moveTo>
                    <a:pt x="3962" y="4858"/>
                  </a:moveTo>
                  <a:lnTo>
                    <a:pt x="2750" y="4207"/>
                  </a:lnTo>
                  <a:lnTo>
                    <a:pt x="2401" y="4521"/>
                  </a:lnTo>
                  <a:lnTo>
                    <a:pt x="2392" y="4515"/>
                  </a:lnTo>
                  <a:lnTo>
                    <a:pt x="0" y="2729"/>
                  </a:lnTo>
                  <a:lnTo>
                    <a:pt x="14" y="2707"/>
                  </a:lnTo>
                  <a:lnTo>
                    <a:pt x="2746" y="4175"/>
                  </a:lnTo>
                  <a:lnTo>
                    <a:pt x="7376" y="0"/>
                  </a:lnTo>
                  <a:lnTo>
                    <a:pt x="3962" y="4858"/>
                  </a:lnTo>
                  <a:moveTo>
                    <a:pt x="2770" y="4188"/>
                  </a:moveTo>
                  <a:lnTo>
                    <a:pt x="3953" y="4823"/>
                  </a:lnTo>
                  <a:lnTo>
                    <a:pt x="7219" y="176"/>
                  </a:lnTo>
                  <a:lnTo>
                    <a:pt x="2770" y="4188"/>
                  </a:lnTo>
                  <a:moveTo>
                    <a:pt x="158" y="2815"/>
                  </a:moveTo>
                  <a:lnTo>
                    <a:pt x="2399" y="4487"/>
                  </a:lnTo>
                  <a:lnTo>
                    <a:pt x="2725" y="4193"/>
                  </a:lnTo>
                  <a:lnTo>
                    <a:pt x="158" y="2815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88" name="Google Shape;388;p20"/>
            <p:cNvSpPr/>
            <p:nvPr/>
          </p:nvSpPr>
          <p:spPr>
            <a:xfrm>
              <a:off x="1987201" y="2547144"/>
              <a:ext cx="1152814" cy="1158640"/>
            </a:xfrm>
            <a:custGeom>
              <a:avLst/>
              <a:gdLst/>
              <a:ahLst/>
              <a:cxnLst/>
              <a:rect l="l" t="t" r="r" b="b"/>
              <a:pathLst>
                <a:path w="4560" h="4583" extrusionOk="0">
                  <a:moveTo>
                    <a:pt x="4091" y="4582"/>
                  </a:moveTo>
                  <a:lnTo>
                    <a:pt x="0" y="1260"/>
                  </a:lnTo>
                  <a:lnTo>
                    <a:pt x="17" y="1239"/>
                  </a:lnTo>
                  <a:lnTo>
                    <a:pt x="3991" y="4466"/>
                  </a:lnTo>
                  <a:lnTo>
                    <a:pt x="1661" y="597"/>
                  </a:lnTo>
                  <a:lnTo>
                    <a:pt x="4454" y="712"/>
                  </a:lnTo>
                  <a:lnTo>
                    <a:pt x="3277" y="23"/>
                  </a:lnTo>
                  <a:lnTo>
                    <a:pt x="3290" y="0"/>
                  </a:lnTo>
                  <a:lnTo>
                    <a:pt x="4559" y="743"/>
                  </a:lnTo>
                  <a:lnTo>
                    <a:pt x="1709" y="625"/>
                  </a:lnTo>
                  <a:lnTo>
                    <a:pt x="4091" y="458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89" name="Google Shape;389;p20"/>
            <p:cNvSpPr/>
            <p:nvPr/>
          </p:nvSpPr>
          <p:spPr>
            <a:xfrm>
              <a:off x="2824762" y="1801098"/>
              <a:ext cx="1064330" cy="744533"/>
            </a:xfrm>
            <a:custGeom>
              <a:avLst/>
              <a:gdLst/>
              <a:ahLst/>
              <a:cxnLst/>
              <a:rect l="l" t="t" r="r" b="b"/>
              <a:pathLst>
                <a:path w="4210" h="2945" extrusionOk="0">
                  <a:moveTo>
                    <a:pt x="0" y="2944"/>
                  </a:moveTo>
                  <a:lnTo>
                    <a:pt x="3848" y="0"/>
                  </a:lnTo>
                  <a:lnTo>
                    <a:pt x="4209" y="2327"/>
                  </a:lnTo>
                  <a:lnTo>
                    <a:pt x="0" y="2944"/>
                  </a:lnTo>
                  <a:moveTo>
                    <a:pt x="3828" y="48"/>
                  </a:moveTo>
                  <a:lnTo>
                    <a:pt x="97" y="2903"/>
                  </a:lnTo>
                  <a:lnTo>
                    <a:pt x="4178" y="2305"/>
                  </a:lnTo>
                  <a:lnTo>
                    <a:pt x="3828" y="48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90" name="Google Shape;390;p20"/>
            <p:cNvSpPr/>
            <p:nvPr/>
          </p:nvSpPr>
          <p:spPr>
            <a:xfrm>
              <a:off x="3121815" y="2725881"/>
              <a:ext cx="993543" cy="1039818"/>
            </a:xfrm>
            <a:custGeom>
              <a:avLst/>
              <a:gdLst/>
              <a:ahLst/>
              <a:cxnLst/>
              <a:rect l="l" t="t" r="r" b="b"/>
              <a:pathLst>
                <a:path w="3930" h="4113" extrusionOk="0">
                  <a:moveTo>
                    <a:pt x="872" y="4112"/>
                  </a:moveTo>
                  <a:lnTo>
                    <a:pt x="867" y="4089"/>
                  </a:lnTo>
                  <a:lnTo>
                    <a:pt x="0" y="0"/>
                  </a:lnTo>
                  <a:lnTo>
                    <a:pt x="22" y="7"/>
                  </a:lnTo>
                  <a:lnTo>
                    <a:pt x="3929" y="1252"/>
                  </a:lnTo>
                  <a:lnTo>
                    <a:pt x="3913" y="1268"/>
                  </a:lnTo>
                  <a:lnTo>
                    <a:pt x="872" y="4112"/>
                  </a:lnTo>
                  <a:moveTo>
                    <a:pt x="35" y="39"/>
                  </a:moveTo>
                  <a:lnTo>
                    <a:pt x="889" y="4061"/>
                  </a:lnTo>
                  <a:lnTo>
                    <a:pt x="3878" y="1264"/>
                  </a:lnTo>
                  <a:lnTo>
                    <a:pt x="35" y="39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91" name="Google Shape;391;p20"/>
            <p:cNvSpPr/>
            <p:nvPr/>
          </p:nvSpPr>
          <p:spPr>
            <a:xfrm>
              <a:off x="2401304" y="2688212"/>
              <a:ext cx="728851" cy="1012514"/>
            </a:xfrm>
            <a:custGeom>
              <a:avLst/>
              <a:gdLst/>
              <a:ahLst/>
              <a:cxnLst/>
              <a:rect l="l" t="t" r="r" b="b"/>
              <a:pathLst>
                <a:path w="2883" h="4005" extrusionOk="0">
                  <a:moveTo>
                    <a:pt x="2411" y="4004"/>
                  </a:moveTo>
                  <a:lnTo>
                    <a:pt x="0" y="0"/>
                  </a:lnTo>
                  <a:lnTo>
                    <a:pt x="2048" y="1554"/>
                  </a:lnTo>
                  <a:lnTo>
                    <a:pt x="1687" y="157"/>
                  </a:lnTo>
                  <a:lnTo>
                    <a:pt x="1713" y="150"/>
                  </a:lnTo>
                  <a:lnTo>
                    <a:pt x="2093" y="1621"/>
                  </a:lnTo>
                  <a:lnTo>
                    <a:pt x="94" y="104"/>
                  </a:lnTo>
                  <a:lnTo>
                    <a:pt x="2394" y="3925"/>
                  </a:lnTo>
                  <a:lnTo>
                    <a:pt x="2855" y="167"/>
                  </a:lnTo>
                  <a:lnTo>
                    <a:pt x="2882" y="170"/>
                  </a:lnTo>
                  <a:lnTo>
                    <a:pt x="2411" y="4004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92" name="Google Shape;392;p20"/>
            <p:cNvSpPr/>
            <p:nvPr/>
          </p:nvSpPr>
          <p:spPr>
            <a:xfrm>
              <a:off x="1750317" y="3235548"/>
              <a:ext cx="1266325" cy="701302"/>
            </a:xfrm>
            <a:custGeom>
              <a:avLst/>
              <a:gdLst/>
              <a:ahLst/>
              <a:cxnLst/>
              <a:rect l="l" t="t" r="r" b="b"/>
              <a:pathLst>
                <a:path w="5009" h="2774" extrusionOk="0">
                  <a:moveTo>
                    <a:pt x="0" y="2773"/>
                  </a:moveTo>
                  <a:lnTo>
                    <a:pt x="2782" y="0"/>
                  </a:lnTo>
                  <a:lnTo>
                    <a:pt x="2792" y="7"/>
                  </a:lnTo>
                  <a:lnTo>
                    <a:pt x="5008" y="1807"/>
                  </a:lnTo>
                  <a:lnTo>
                    <a:pt x="0" y="2773"/>
                  </a:lnTo>
                  <a:moveTo>
                    <a:pt x="2784" y="36"/>
                  </a:moveTo>
                  <a:lnTo>
                    <a:pt x="80" y="2731"/>
                  </a:lnTo>
                  <a:lnTo>
                    <a:pt x="4948" y="1792"/>
                  </a:lnTo>
                  <a:lnTo>
                    <a:pt x="2784" y="36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93" name="Google Shape;393;p20"/>
            <p:cNvSpPr/>
            <p:nvPr/>
          </p:nvSpPr>
          <p:spPr>
            <a:xfrm>
              <a:off x="1298039" y="2359558"/>
              <a:ext cx="756660" cy="1158134"/>
            </a:xfrm>
            <a:custGeom>
              <a:avLst/>
              <a:gdLst/>
              <a:ahLst/>
              <a:cxnLst/>
              <a:rect l="l" t="t" r="r" b="b"/>
              <a:pathLst>
                <a:path w="2993" h="4581" extrusionOk="0">
                  <a:moveTo>
                    <a:pt x="2421" y="4580"/>
                  </a:moveTo>
                  <a:lnTo>
                    <a:pt x="0" y="3345"/>
                  </a:lnTo>
                  <a:lnTo>
                    <a:pt x="2992" y="0"/>
                  </a:lnTo>
                  <a:lnTo>
                    <a:pt x="2421" y="4580"/>
                  </a:lnTo>
                  <a:moveTo>
                    <a:pt x="43" y="3337"/>
                  </a:moveTo>
                  <a:lnTo>
                    <a:pt x="2399" y="4539"/>
                  </a:lnTo>
                  <a:lnTo>
                    <a:pt x="2955" y="81"/>
                  </a:lnTo>
                  <a:lnTo>
                    <a:pt x="43" y="3337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94" name="Google Shape;394;p20"/>
            <p:cNvSpPr/>
            <p:nvPr/>
          </p:nvSpPr>
          <p:spPr>
            <a:xfrm>
              <a:off x="1903268" y="2856332"/>
              <a:ext cx="556940" cy="661863"/>
            </a:xfrm>
            <a:custGeom>
              <a:avLst/>
              <a:gdLst/>
              <a:ahLst/>
              <a:cxnLst/>
              <a:rect l="l" t="t" r="r" b="b"/>
              <a:pathLst>
                <a:path w="2203" h="2618" extrusionOk="0">
                  <a:moveTo>
                    <a:pt x="0" y="2617"/>
                  </a:moveTo>
                  <a:lnTo>
                    <a:pt x="330" y="0"/>
                  </a:lnTo>
                  <a:lnTo>
                    <a:pt x="2202" y="1520"/>
                  </a:lnTo>
                  <a:lnTo>
                    <a:pt x="0" y="2617"/>
                  </a:lnTo>
                  <a:moveTo>
                    <a:pt x="350" y="50"/>
                  </a:moveTo>
                  <a:lnTo>
                    <a:pt x="32" y="2571"/>
                  </a:lnTo>
                  <a:lnTo>
                    <a:pt x="2154" y="1515"/>
                  </a:lnTo>
                  <a:lnTo>
                    <a:pt x="350" y="50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95" name="Google Shape;395;p20"/>
            <p:cNvSpPr/>
            <p:nvPr/>
          </p:nvSpPr>
          <p:spPr>
            <a:xfrm>
              <a:off x="1344556" y="2243770"/>
              <a:ext cx="711913" cy="835040"/>
            </a:xfrm>
            <a:custGeom>
              <a:avLst/>
              <a:gdLst/>
              <a:ahLst/>
              <a:cxnLst/>
              <a:rect l="l" t="t" r="r" b="b"/>
              <a:pathLst>
                <a:path w="2816" h="3303" extrusionOk="0">
                  <a:moveTo>
                    <a:pt x="300" y="3302"/>
                  </a:moveTo>
                  <a:lnTo>
                    <a:pt x="298" y="3271"/>
                  </a:lnTo>
                  <a:lnTo>
                    <a:pt x="0" y="0"/>
                  </a:lnTo>
                  <a:lnTo>
                    <a:pt x="2815" y="490"/>
                  </a:lnTo>
                  <a:lnTo>
                    <a:pt x="300" y="3302"/>
                  </a:lnTo>
                  <a:moveTo>
                    <a:pt x="30" y="32"/>
                  </a:moveTo>
                  <a:lnTo>
                    <a:pt x="321" y="3239"/>
                  </a:lnTo>
                  <a:lnTo>
                    <a:pt x="2764" y="508"/>
                  </a:lnTo>
                  <a:lnTo>
                    <a:pt x="30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96" name="Google Shape;396;p20"/>
            <p:cNvSpPr/>
            <p:nvPr/>
          </p:nvSpPr>
          <p:spPr>
            <a:xfrm>
              <a:off x="3860780" y="2362592"/>
              <a:ext cx="48287" cy="48287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181" y="53"/>
                  </a:moveTo>
                  <a:lnTo>
                    <a:pt x="184" y="62"/>
                  </a:lnTo>
                  <a:lnTo>
                    <a:pt x="187" y="71"/>
                  </a:lnTo>
                  <a:lnTo>
                    <a:pt x="189" y="80"/>
                  </a:lnTo>
                  <a:lnTo>
                    <a:pt x="190" y="89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8" y="117"/>
                  </a:lnTo>
                  <a:lnTo>
                    <a:pt x="185" y="125"/>
                  </a:lnTo>
                  <a:lnTo>
                    <a:pt x="182" y="134"/>
                  </a:lnTo>
                  <a:lnTo>
                    <a:pt x="178" y="142"/>
                  </a:lnTo>
                  <a:lnTo>
                    <a:pt x="173" y="150"/>
                  </a:lnTo>
                  <a:lnTo>
                    <a:pt x="167" y="157"/>
                  </a:lnTo>
                  <a:lnTo>
                    <a:pt x="161" y="164"/>
                  </a:lnTo>
                  <a:lnTo>
                    <a:pt x="154" y="170"/>
                  </a:lnTo>
                  <a:lnTo>
                    <a:pt x="146" y="176"/>
                  </a:lnTo>
                  <a:lnTo>
                    <a:pt x="138" y="181"/>
                  </a:lnTo>
                  <a:lnTo>
                    <a:pt x="129" y="184"/>
                  </a:lnTo>
                  <a:lnTo>
                    <a:pt x="120" y="187"/>
                  </a:lnTo>
                  <a:lnTo>
                    <a:pt x="110" y="189"/>
                  </a:lnTo>
                  <a:lnTo>
                    <a:pt x="101" y="190"/>
                  </a:lnTo>
                  <a:lnTo>
                    <a:pt x="92" y="190"/>
                  </a:lnTo>
                  <a:lnTo>
                    <a:pt x="83" y="190"/>
                  </a:lnTo>
                  <a:lnTo>
                    <a:pt x="74" y="188"/>
                  </a:lnTo>
                  <a:lnTo>
                    <a:pt x="65" y="185"/>
                  </a:lnTo>
                  <a:lnTo>
                    <a:pt x="56" y="182"/>
                  </a:lnTo>
                  <a:lnTo>
                    <a:pt x="48" y="178"/>
                  </a:lnTo>
                  <a:lnTo>
                    <a:pt x="40" y="173"/>
                  </a:lnTo>
                  <a:lnTo>
                    <a:pt x="33" y="167"/>
                  </a:lnTo>
                  <a:lnTo>
                    <a:pt x="26" y="161"/>
                  </a:lnTo>
                  <a:lnTo>
                    <a:pt x="20" y="154"/>
                  </a:lnTo>
                  <a:lnTo>
                    <a:pt x="14" y="146"/>
                  </a:lnTo>
                  <a:lnTo>
                    <a:pt x="10" y="138"/>
                  </a:lnTo>
                  <a:lnTo>
                    <a:pt x="6" y="129"/>
                  </a:lnTo>
                  <a:lnTo>
                    <a:pt x="3" y="120"/>
                  </a:lnTo>
                  <a:lnTo>
                    <a:pt x="1" y="110"/>
                  </a:lnTo>
                  <a:lnTo>
                    <a:pt x="0" y="101"/>
                  </a:lnTo>
                  <a:lnTo>
                    <a:pt x="0" y="92"/>
                  </a:lnTo>
                  <a:lnTo>
                    <a:pt x="1" y="83"/>
                  </a:lnTo>
                  <a:lnTo>
                    <a:pt x="2" y="74"/>
                  </a:lnTo>
                  <a:lnTo>
                    <a:pt x="5" y="65"/>
                  </a:lnTo>
                  <a:lnTo>
                    <a:pt x="8" y="56"/>
                  </a:lnTo>
                  <a:lnTo>
                    <a:pt x="12" y="48"/>
                  </a:lnTo>
                  <a:lnTo>
                    <a:pt x="17" y="40"/>
                  </a:lnTo>
                  <a:lnTo>
                    <a:pt x="23" y="33"/>
                  </a:lnTo>
                  <a:lnTo>
                    <a:pt x="29" y="26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3" y="10"/>
                  </a:lnTo>
                  <a:lnTo>
                    <a:pt x="62" y="6"/>
                  </a:lnTo>
                  <a:lnTo>
                    <a:pt x="71" y="3"/>
                  </a:lnTo>
                  <a:lnTo>
                    <a:pt x="80" y="1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8" y="1"/>
                  </a:lnTo>
                  <a:lnTo>
                    <a:pt x="117" y="2"/>
                  </a:lnTo>
                  <a:lnTo>
                    <a:pt x="125" y="5"/>
                  </a:lnTo>
                  <a:lnTo>
                    <a:pt x="134" y="8"/>
                  </a:lnTo>
                  <a:lnTo>
                    <a:pt x="142" y="12"/>
                  </a:lnTo>
                  <a:lnTo>
                    <a:pt x="150" y="17"/>
                  </a:lnTo>
                  <a:lnTo>
                    <a:pt x="157" y="23"/>
                  </a:lnTo>
                  <a:lnTo>
                    <a:pt x="164" y="29"/>
                  </a:lnTo>
                  <a:lnTo>
                    <a:pt x="170" y="36"/>
                  </a:lnTo>
                  <a:lnTo>
                    <a:pt x="176" y="44"/>
                  </a:lnTo>
                  <a:lnTo>
                    <a:pt x="181" y="53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97" name="Google Shape;397;p20"/>
            <p:cNvSpPr/>
            <p:nvPr/>
          </p:nvSpPr>
          <p:spPr>
            <a:xfrm>
              <a:off x="2836897" y="2386609"/>
              <a:ext cx="1048150" cy="344836"/>
            </a:xfrm>
            <a:custGeom>
              <a:avLst/>
              <a:gdLst/>
              <a:ahLst/>
              <a:cxnLst/>
              <a:rect l="l" t="t" r="r" b="b"/>
              <a:pathLst>
                <a:path w="4146" h="1364" extrusionOk="0">
                  <a:moveTo>
                    <a:pt x="1145" y="1363"/>
                  </a:moveTo>
                  <a:lnTo>
                    <a:pt x="4145" y="0"/>
                  </a:lnTo>
                  <a:lnTo>
                    <a:pt x="0" y="608"/>
                  </a:lnTo>
                  <a:lnTo>
                    <a:pt x="1145" y="1363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  <p:sp>
          <p:nvSpPr>
            <p:cNvPr id="398" name="Google Shape;398;p20"/>
            <p:cNvSpPr/>
            <p:nvPr/>
          </p:nvSpPr>
          <p:spPr>
            <a:xfrm>
              <a:off x="2531249" y="1432500"/>
              <a:ext cx="680059" cy="943749"/>
            </a:xfrm>
            <a:custGeom>
              <a:avLst/>
              <a:gdLst/>
              <a:ahLst/>
              <a:cxnLst/>
              <a:rect l="l" t="t" r="r" b="b"/>
              <a:pathLst>
                <a:path w="2690" h="3733" extrusionOk="0">
                  <a:moveTo>
                    <a:pt x="0" y="3732"/>
                  </a:moveTo>
                  <a:lnTo>
                    <a:pt x="27" y="0"/>
                  </a:lnTo>
                  <a:lnTo>
                    <a:pt x="2689" y="1308"/>
                  </a:lnTo>
                  <a:lnTo>
                    <a:pt x="0" y="3732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"/>
          <p:cNvSpPr txBox="1">
            <a:spLocks noGrp="1"/>
          </p:cNvSpPr>
          <p:nvPr>
            <p:ph type="title" hasCustomPrompt="1"/>
          </p:nvPr>
        </p:nvSpPr>
        <p:spPr>
          <a:xfrm>
            <a:off x="798388" y="2773432"/>
            <a:ext cx="3492600" cy="768900"/>
          </a:xfrm>
          <a:prstGeom prst="rect">
            <a:avLst/>
          </a:prstGeom>
          <a:solidFill>
            <a:srgbClr val="FFFFFF">
              <a:alpha val="176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0" name="Google Shape;430;p22"/>
          <p:cNvSpPr txBox="1">
            <a:spLocks noGrp="1"/>
          </p:cNvSpPr>
          <p:nvPr>
            <p:ph type="subTitle" idx="1"/>
          </p:nvPr>
        </p:nvSpPr>
        <p:spPr>
          <a:xfrm>
            <a:off x="798388" y="3608554"/>
            <a:ext cx="34926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31" name="Google Shape;431;p22"/>
          <p:cNvSpPr txBox="1">
            <a:spLocks noGrp="1"/>
          </p:cNvSpPr>
          <p:nvPr>
            <p:ph type="title" idx="2" hasCustomPrompt="1"/>
          </p:nvPr>
        </p:nvSpPr>
        <p:spPr>
          <a:xfrm>
            <a:off x="2825700" y="1214846"/>
            <a:ext cx="3492600" cy="768900"/>
          </a:xfrm>
          <a:prstGeom prst="rect">
            <a:avLst/>
          </a:prstGeom>
          <a:solidFill>
            <a:srgbClr val="FFFFFF">
              <a:alpha val="176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2" name="Google Shape;432;p22"/>
          <p:cNvSpPr txBox="1">
            <a:spLocks noGrp="1"/>
          </p:cNvSpPr>
          <p:nvPr>
            <p:ph type="subTitle" idx="3"/>
          </p:nvPr>
        </p:nvSpPr>
        <p:spPr>
          <a:xfrm>
            <a:off x="2825700" y="2049958"/>
            <a:ext cx="34926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33" name="Google Shape;433;p22"/>
          <p:cNvSpPr txBox="1">
            <a:spLocks noGrp="1"/>
          </p:cNvSpPr>
          <p:nvPr>
            <p:ph type="title" idx="4" hasCustomPrompt="1"/>
          </p:nvPr>
        </p:nvSpPr>
        <p:spPr>
          <a:xfrm>
            <a:off x="4853013" y="2773432"/>
            <a:ext cx="3492600" cy="768900"/>
          </a:xfrm>
          <a:prstGeom prst="rect">
            <a:avLst/>
          </a:prstGeom>
          <a:solidFill>
            <a:srgbClr val="FFFFFF">
              <a:alpha val="176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4" name="Google Shape;434;p22"/>
          <p:cNvSpPr txBox="1">
            <a:spLocks noGrp="1"/>
          </p:cNvSpPr>
          <p:nvPr>
            <p:ph type="subTitle" idx="5"/>
          </p:nvPr>
        </p:nvSpPr>
        <p:spPr>
          <a:xfrm>
            <a:off x="4853013" y="3608554"/>
            <a:ext cx="34926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435" name="Google Shape;435;p22"/>
          <p:cNvGrpSpPr/>
          <p:nvPr/>
        </p:nvGrpSpPr>
        <p:grpSpPr>
          <a:xfrm rot="5400000" flipH="1">
            <a:off x="-490323" y="3150478"/>
            <a:ext cx="2422049" cy="2252750"/>
            <a:chOff x="1298039" y="1316459"/>
            <a:chExt cx="2817319" cy="2620391"/>
          </a:xfrm>
        </p:grpSpPr>
        <p:sp>
          <p:nvSpPr>
            <p:cNvPr id="436" name="Google Shape;436;p22"/>
            <p:cNvSpPr/>
            <p:nvPr/>
          </p:nvSpPr>
          <p:spPr>
            <a:xfrm>
              <a:off x="1985178" y="2365878"/>
              <a:ext cx="864105" cy="502338"/>
            </a:xfrm>
            <a:custGeom>
              <a:avLst/>
              <a:gdLst/>
              <a:ahLst/>
              <a:cxnLst/>
              <a:rect l="l" t="t" r="r" b="b"/>
              <a:pathLst>
                <a:path w="3418" h="1987" extrusionOk="0">
                  <a:moveTo>
                    <a:pt x="0" y="1986"/>
                  </a:moveTo>
                  <a:lnTo>
                    <a:pt x="244" y="0"/>
                  </a:lnTo>
                  <a:lnTo>
                    <a:pt x="3417" y="686"/>
                  </a:lnTo>
                  <a:lnTo>
                    <a:pt x="0" y="1986"/>
                  </a:lnTo>
                  <a:moveTo>
                    <a:pt x="267" y="32"/>
                  </a:moveTo>
                  <a:lnTo>
                    <a:pt x="32" y="1946"/>
                  </a:lnTo>
                  <a:lnTo>
                    <a:pt x="3324" y="693"/>
                  </a:lnTo>
                  <a:lnTo>
                    <a:pt x="267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37" name="Google Shape;437;p22"/>
            <p:cNvSpPr/>
            <p:nvPr/>
          </p:nvSpPr>
          <p:spPr>
            <a:xfrm>
              <a:off x="1836778" y="1316459"/>
              <a:ext cx="1864979" cy="1228416"/>
            </a:xfrm>
            <a:custGeom>
              <a:avLst/>
              <a:gdLst/>
              <a:ahLst/>
              <a:cxnLst/>
              <a:rect l="l" t="t" r="r" b="b"/>
              <a:pathLst>
                <a:path w="7377" h="4859" extrusionOk="0">
                  <a:moveTo>
                    <a:pt x="3962" y="4858"/>
                  </a:moveTo>
                  <a:lnTo>
                    <a:pt x="2750" y="4207"/>
                  </a:lnTo>
                  <a:lnTo>
                    <a:pt x="2401" y="4521"/>
                  </a:lnTo>
                  <a:lnTo>
                    <a:pt x="2392" y="4515"/>
                  </a:lnTo>
                  <a:lnTo>
                    <a:pt x="0" y="2729"/>
                  </a:lnTo>
                  <a:lnTo>
                    <a:pt x="14" y="2707"/>
                  </a:lnTo>
                  <a:lnTo>
                    <a:pt x="2746" y="4175"/>
                  </a:lnTo>
                  <a:lnTo>
                    <a:pt x="7376" y="0"/>
                  </a:lnTo>
                  <a:lnTo>
                    <a:pt x="3962" y="4858"/>
                  </a:lnTo>
                  <a:moveTo>
                    <a:pt x="2770" y="4188"/>
                  </a:moveTo>
                  <a:lnTo>
                    <a:pt x="3953" y="4823"/>
                  </a:lnTo>
                  <a:lnTo>
                    <a:pt x="7219" y="176"/>
                  </a:lnTo>
                  <a:lnTo>
                    <a:pt x="2770" y="4188"/>
                  </a:lnTo>
                  <a:moveTo>
                    <a:pt x="158" y="2815"/>
                  </a:moveTo>
                  <a:lnTo>
                    <a:pt x="2399" y="4487"/>
                  </a:lnTo>
                  <a:lnTo>
                    <a:pt x="2725" y="4193"/>
                  </a:lnTo>
                  <a:lnTo>
                    <a:pt x="158" y="2815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38" name="Google Shape;438;p22"/>
            <p:cNvSpPr/>
            <p:nvPr/>
          </p:nvSpPr>
          <p:spPr>
            <a:xfrm>
              <a:off x="1987201" y="2547144"/>
              <a:ext cx="1152814" cy="1158640"/>
            </a:xfrm>
            <a:custGeom>
              <a:avLst/>
              <a:gdLst/>
              <a:ahLst/>
              <a:cxnLst/>
              <a:rect l="l" t="t" r="r" b="b"/>
              <a:pathLst>
                <a:path w="4560" h="4583" extrusionOk="0">
                  <a:moveTo>
                    <a:pt x="4091" y="4582"/>
                  </a:moveTo>
                  <a:lnTo>
                    <a:pt x="0" y="1260"/>
                  </a:lnTo>
                  <a:lnTo>
                    <a:pt x="17" y="1239"/>
                  </a:lnTo>
                  <a:lnTo>
                    <a:pt x="3991" y="4466"/>
                  </a:lnTo>
                  <a:lnTo>
                    <a:pt x="1661" y="597"/>
                  </a:lnTo>
                  <a:lnTo>
                    <a:pt x="4454" y="712"/>
                  </a:lnTo>
                  <a:lnTo>
                    <a:pt x="3277" y="23"/>
                  </a:lnTo>
                  <a:lnTo>
                    <a:pt x="3290" y="0"/>
                  </a:lnTo>
                  <a:lnTo>
                    <a:pt x="4559" y="743"/>
                  </a:lnTo>
                  <a:lnTo>
                    <a:pt x="1709" y="625"/>
                  </a:lnTo>
                  <a:lnTo>
                    <a:pt x="4091" y="458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39" name="Google Shape;439;p22"/>
            <p:cNvSpPr/>
            <p:nvPr/>
          </p:nvSpPr>
          <p:spPr>
            <a:xfrm>
              <a:off x="2824762" y="1801098"/>
              <a:ext cx="1064330" cy="744533"/>
            </a:xfrm>
            <a:custGeom>
              <a:avLst/>
              <a:gdLst/>
              <a:ahLst/>
              <a:cxnLst/>
              <a:rect l="l" t="t" r="r" b="b"/>
              <a:pathLst>
                <a:path w="4210" h="2945" extrusionOk="0">
                  <a:moveTo>
                    <a:pt x="0" y="2944"/>
                  </a:moveTo>
                  <a:lnTo>
                    <a:pt x="3848" y="0"/>
                  </a:lnTo>
                  <a:lnTo>
                    <a:pt x="4209" y="2327"/>
                  </a:lnTo>
                  <a:lnTo>
                    <a:pt x="0" y="2944"/>
                  </a:lnTo>
                  <a:moveTo>
                    <a:pt x="3828" y="48"/>
                  </a:moveTo>
                  <a:lnTo>
                    <a:pt x="97" y="2903"/>
                  </a:lnTo>
                  <a:lnTo>
                    <a:pt x="4178" y="2305"/>
                  </a:lnTo>
                  <a:lnTo>
                    <a:pt x="3828" y="48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40" name="Google Shape;440;p22"/>
            <p:cNvSpPr/>
            <p:nvPr/>
          </p:nvSpPr>
          <p:spPr>
            <a:xfrm>
              <a:off x="3121815" y="2725881"/>
              <a:ext cx="993543" cy="1039818"/>
            </a:xfrm>
            <a:custGeom>
              <a:avLst/>
              <a:gdLst/>
              <a:ahLst/>
              <a:cxnLst/>
              <a:rect l="l" t="t" r="r" b="b"/>
              <a:pathLst>
                <a:path w="3930" h="4113" extrusionOk="0">
                  <a:moveTo>
                    <a:pt x="872" y="4112"/>
                  </a:moveTo>
                  <a:lnTo>
                    <a:pt x="867" y="4089"/>
                  </a:lnTo>
                  <a:lnTo>
                    <a:pt x="0" y="0"/>
                  </a:lnTo>
                  <a:lnTo>
                    <a:pt x="22" y="7"/>
                  </a:lnTo>
                  <a:lnTo>
                    <a:pt x="3929" y="1252"/>
                  </a:lnTo>
                  <a:lnTo>
                    <a:pt x="3913" y="1268"/>
                  </a:lnTo>
                  <a:lnTo>
                    <a:pt x="872" y="4112"/>
                  </a:lnTo>
                  <a:moveTo>
                    <a:pt x="35" y="39"/>
                  </a:moveTo>
                  <a:lnTo>
                    <a:pt x="889" y="4061"/>
                  </a:lnTo>
                  <a:lnTo>
                    <a:pt x="3878" y="1264"/>
                  </a:lnTo>
                  <a:lnTo>
                    <a:pt x="35" y="39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41" name="Google Shape;441;p22"/>
            <p:cNvSpPr/>
            <p:nvPr/>
          </p:nvSpPr>
          <p:spPr>
            <a:xfrm>
              <a:off x="2401304" y="2688212"/>
              <a:ext cx="728851" cy="1012514"/>
            </a:xfrm>
            <a:custGeom>
              <a:avLst/>
              <a:gdLst/>
              <a:ahLst/>
              <a:cxnLst/>
              <a:rect l="l" t="t" r="r" b="b"/>
              <a:pathLst>
                <a:path w="2883" h="4005" extrusionOk="0">
                  <a:moveTo>
                    <a:pt x="2411" y="4004"/>
                  </a:moveTo>
                  <a:lnTo>
                    <a:pt x="0" y="0"/>
                  </a:lnTo>
                  <a:lnTo>
                    <a:pt x="2048" y="1554"/>
                  </a:lnTo>
                  <a:lnTo>
                    <a:pt x="1687" y="157"/>
                  </a:lnTo>
                  <a:lnTo>
                    <a:pt x="1713" y="150"/>
                  </a:lnTo>
                  <a:lnTo>
                    <a:pt x="2093" y="1621"/>
                  </a:lnTo>
                  <a:lnTo>
                    <a:pt x="94" y="104"/>
                  </a:lnTo>
                  <a:lnTo>
                    <a:pt x="2394" y="3925"/>
                  </a:lnTo>
                  <a:lnTo>
                    <a:pt x="2855" y="167"/>
                  </a:lnTo>
                  <a:lnTo>
                    <a:pt x="2882" y="170"/>
                  </a:lnTo>
                  <a:lnTo>
                    <a:pt x="2411" y="4004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42" name="Google Shape;442;p22"/>
            <p:cNvSpPr/>
            <p:nvPr/>
          </p:nvSpPr>
          <p:spPr>
            <a:xfrm>
              <a:off x="1750317" y="3235548"/>
              <a:ext cx="1266325" cy="701302"/>
            </a:xfrm>
            <a:custGeom>
              <a:avLst/>
              <a:gdLst/>
              <a:ahLst/>
              <a:cxnLst/>
              <a:rect l="l" t="t" r="r" b="b"/>
              <a:pathLst>
                <a:path w="5009" h="2774" extrusionOk="0">
                  <a:moveTo>
                    <a:pt x="0" y="2773"/>
                  </a:moveTo>
                  <a:lnTo>
                    <a:pt x="2782" y="0"/>
                  </a:lnTo>
                  <a:lnTo>
                    <a:pt x="2792" y="7"/>
                  </a:lnTo>
                  <a:lnTo>
                    <a:pt x="5008" y="1807"/>
                  </a:lnTo>
                  <a:lnTo>
                    <a:pt x="0" y="2773"/>
                  </a:lnTo>
                  <a:moveTo>
                    <a:pt x="2784" y="36"/>
                  </a:moveTo>
                  <a:lnTo>
                    <a:pt x="80" y="2731"/>
                  </a:lnTo>
                  <a:lnTo>
                    <a:pt x="4948" y="1792"/>
                  </a:lnTo>
                  <a:lnTo>
                    <a:pt x="2784" y="36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43" name="Google Shape;443;p22"/>
            <p:cNvSpPr/>
            <p:nvPr/>
          </p:nvSpPr>
          <p:spPr>
            <a:xfrm>
              <a:off x="1298039" y="2359558"/>
              <a:ext cx="756660" cy="1158134"/>
            </a:xfrm>
            <a:custGeom>
              <a:avLst/>
              <a:gdLst/>
              <a:ahLst/>
              <a:cxnLst/>
              <a:rect l="l" t="t" r="r" b="b"/>
              <a:pathLst>
                <a:path w="2993" h="4581" extrusionOk="0">
                  <a:moveTo>
                    <a:pt x="2421" y="4580"/>
                  </a:moveTo>
                  <a:lnTo>
                    <a:pt x="0" y="3345"/>
                  </a:lnTo>
                  <a:lnTo>
                    <a:pt x="2992" y="0"/>
                  </a:lnTo>
                  <a:lnTo>
                    <a:pt x="2421" y="4580"/>
                  </a:lnTo>
                  <a:moveTo>
                    <a:pt x="43" y="3337"/>
                  </a:moveTo>
                  <a:lnTo>
                    <a:pt x="2399" y="4539"/>
                  </a:lnTo>
                  <a:lnTo>
                    <a:pt x="2955" y="81"/>
                  </a:lnTo>
                  <a:lnTo>
                    <a:pt x="43" y="3337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44" name="Google Shape;444;p22"/>
            <p:cNvSpPr/>
            <p:nvPr/>
          </p:nvSpPr>
          <p:spPr>
            <a:xfrm>
              <a:off x="1903268" y="2856332"/>
              <a:ext cx="556940" cy="661863"/>
            </a:xfrm>
            <a:custGeom>
              <a:avLst/>
              <a:gdLst/>
              <a:ahLst/>
              <a:cxnLst/>
              <a:rect l="l" t="t" r="r" b="b"/>
              <a:pathLst>
                <a:path w="2203" h="2618" extrusionOk="0">
                  <a:moveTo>
                    <a:pt x="0" y="2617"/>
                  </a:moveTo>
                  <a:lnTo>
                    <a:pt x="330" y="0"/>
                  </a:lnTo>
                  <a:lnTo>
                    <a:pt x="2202" y="1520"/>
                  </a:lnTo>
                  <a:lnTo>
                    <a:pt x="0" y="2617"/>
                  </a:lnTo>
                  <a:moveTo>
                    <a:pt x="350" y="50"/>
                  </a:moveTo>
                  <a:lnTo>
                    <a:pt x="32" y="2571"/>
                  </a:lnTo>
                  <a:lnTo>
                    <a:pt x="2154" y="1515"/>
                  </a:lnTo>
                  <a:lnTo>
                    <a:pt x="350" y="50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45" name="Google Shape;445;p22"/>
            <p:cNvSpPr/>
            <p:nvPr/>
          </p:nvSpPr>
          <p:spPr>
            <a:xfrm>
              <a:off x="1344556" y="2243770"/>
              <a:ext cx="711913" cy="835040"/>
            </a:xfrm>
            <a:custGeom>
              <a:avLst/>
              <a:gdLst/>
              <a:ahLst/>
              <a:cxnLst/>
              <a:rect l="l" t="t" r="r" b="b"/>
              <a:pathLst>
                <a:path w="2816" h="3303" extrusionOk="0">
                  <a:moveTo>
                    <a:pt x="300" y="3302"/>
                  </a:moveTo>
                  <a:lnTo>
                    <a:pt x="298" y="3271"/>
                  </a:lnTo>
                  <a:lnTo>
                    <a:pt x="0" y="0"/>
                  </a:lnTo>
                  <a:lnTo>
                    <a:pt x="2815" y="490"/>
                  </a:lnTo>
                  <a:lnTo>
                    <a:pt x="300" y="3302"/>
                  </a:lnTo>
                  <a:moveTo>
                    <a:pt x="30" y="32"/>
                  </a:moveTo>
                  <a:lnTo>
                    <a:pt x="321" y="3239"/>
                  </a:lnTo>
                  <a:lnTo>
                    <a:pt x="2764" y="508"/>
                  </a:lnTo>
                  <a:lnTo>
                    <a:pt x="30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46" name="Google Shape;446;p22"/>
            <p:cNvSpPr/>
            <p:nvPr/>
          </p:nvSpPr>
          <p:spPr>
            <a:xfrm>
              <a:off x="3860780" y="2362592"/>
              <a:ext cx="48287" cy="48287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181" y="53"/>
                  </a:moveTo>
                  <a:lnTo>
                    <a:pt x="184" y="62"/>
                  </a:lnTo>
                  <a:lnTo>
                    <a:pt x="187" y="71"/>
                  </a:lnTo>
                  <a:lnTo>
                    <a:pt x="189" y="80"/>
                  </a:lnTo>
                  <a:lnTo>
                    <a:pt x="190" y="89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8" y="117"/>
                  </a:lnTo>
                  <a:lnTo>
                    <a:pt x="185" y="125"/>
                  </a:lnTo>
                  <a:lnTo>
                    <a:pt x="182" y="134"/>
                  </a:lnTo>
                  <a:lnTo>
                    <a:pt x="178" y="142"/>
                  </a:lnTo>
                  <a:lnTo>
                    <a:pt x="173" y="150"/>
                  </a:lnTo>
                  <a:lnTo>
                    <a:pt x="167" y="157"/>
                  </a:lnTo>
                  <a:lnTo>
                    <a:pt x="161" y="164"/>
                  </a:lnTo>
                  <a:lnTo>
                    <a:pt x="154" y="170"/>
                  </a:lnTo>
                  <a:lnTo>
                    <a:pt x="146" y="176"/>
                  </a:lnTo>
                  <a:lnTo>
                    <a:pt x="138" y="181"/>
                  </a:lnTo>
                  <a:lnTo>
                    <a:pt x="129" y="184"/>
                  </a:lnTo>
                  <a:lnTo>
                    <a:pt x="120" y="187"/>
                  </a:lnTo>
                  <a:lnTo>
                    <a:pt x="110" y="189"/>
                  </a:lnTo>
                  <a:lnTo>
                    <a:pt x="101" y="190"/>
                  </a:lnTo>
                  <a:lnTo>
                    <a:pt x="92" y="190"/>
                  </a:lnTo>
                  <a:lnTo>
                    <a:pt x="83" y="190"/>
                  </a:lnTo>
                  <a:lnTo>
                    <a:pt x="74" y="188"/>
                  </a:lnTo>
                  <a:lnTo>
                    <a:pt x="65" y="185"/>
                  </a:lnTo>
                  <a:lnTo>
                    <a:pt x="56" y="182"/>
                  </a:lnTo>
                  <a:lnTo>
                    <a:pt x="48" y="178"/>
                  </a:lnTo>
                  <a:lnTo>
                    <a:pt x="40" y="173"/>
                  </a:lnTo>
                  <a:lnTo>
                    <a:pt x="33" y="167"/>
                  </a:lnTo>
                  <a:lnTo>
                    <a:pt x="26" y="161"/>
                  </a:lnTo>
                  <a:lnTo>
                    <a:pt x="20" y="154"/>
                  </a:lnTo>
                  <a:lnTo>
                    <a:pt x="14" y="146"/>
                  </a:lnTo>
                  <a:lnTo>
                    <a:pt x="10" y="138"/>
                  </a:lnTo>
                  <a:lnTo>
                    <a:pt x="6" y="129"/>
                  </a:lnTo>
                  <a:lnTo>
                    <a:pt x="3" y="120"/>
                  </a:lnTo>
                  <a:lnTo>
                    <a:pt x="1" y="110"/>
                  </a:lnTo>
                  <a:lnTo>
                    <a:pt x="0" y="101"/>
                  </a:lnTo>
                  <a:lnTo>
                    <a:pt x="0" y="92"/>
                  </a:lnTo>
                  <a:lnTo>
                    <a:pt x="1" y="83"/>
                  </a:lnTo>
                  <a:lnTo>
                    <a:pt x="2" y="74"/>
                  </a:lnTo>
                  <a:lnTo>
                    <a:pt x="5" y="65"/>
                  </a:lnTo>
                  <a:lnTo>
                    <a:pt x="8" y="56"/>
                  </a:lnTo>
                  <a:lnTo>
                    <a:pt x="12" y="48"/>
                  </a:lnTo>
                  <a:lnTo>
                    <a:pt x="17" y="40"/>
                  </a:lnTo>
                  <a:lnTo>
                    <a:pt x="23" y="33"/>
                  </a:lnTo>
                  <a:lnTo>
                    <a:pt x="29" y="26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3" y="10"/>
                  </a:lnTo>
                  <a:lnTo>
                    <a:pt x="62" y="6"/>
                  </a:lnTo>
                  <a:lnTo>
                    <a:pt x="71" y="3"/>
                  </a:lnTo>
                  <a:lnTo>
                    <a:pt x="80" y="1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8" y="1"/>
                  </a:lnTo>
                  <a:lnTo>
                    <a:pt x="117" y="2"/>
                  </a:lnTo>
                  <a:lnTo>
                    <a:pt x="125" y="5"/>
                  </a:lnTo>
                  <a:lnTo>
                    <a:pt x="134" y="8"/>
                  </a:lnTo>
                  <a:lnTo>
                    <a:pt x="142" y="12"/>
                  </a:lnTo>
                  <a:lnTo>
                    <a:pt x="150" y="17"/>
                  </a:lnTo>
                  <a:lnTo>
                    <a:pt x="157" y="23"/>
                  </a:lnTo>
                  <a:lnTo>
                    <a:pt x="164" y="29"/>
                  </a:lnTo>
                  <a:lnTo>
                    <a:pt x="170" y="36"/>
                  </a:lnTo>
                  <a:lnTo>
                    <a:pt x="176" y="44"/>
                  </a:lnTo>
                  <a:lnTo>
                    <a:pt x="181" y="53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47" name="Google Shape;447;p22"/>
            <p:cNvSpPr/>
            <p:nvPr/>
          </p:nvSpPr>
          <p:spPr>
            <a:xfrm>
              <a:off x="2836897" y="2386609"/>
              <a:ext cx="1048150" cy="344836"/>
            </a:xfrm>
            <a:custGeom>
              <a:avLst/>
              <a:gdLst/>
              <a:ahLst/>
              <a:cxnLst/>
              <a:rect l="l" t="t" r="r" b="b"/>
              <a:pathLst>
                <a:path w="4146" h="1364" extrusionOk="0">
                  <a:moveTo>
                    <a:pt x="1145" y="1363"/>
                  </a:moveTo>
                  <a:lnTo>
                    <a:pt x="4145" y="0"/>
                  </a:lnTo>
                  <a:lnTo>
                    <a:pt x="0" y="608"/>
                  </a:lnTo>
                  <a:lnTo>
                    <a:pt x="1145" y="1363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  <p:sp>
          <p:nvSpPr>
            <p:cNvPr id="448" name="Google Shape;448;p22"/>
            <p:cNvSpPr/>
            <p:nvPr/>
          </p:nvSpPr>
          <p:spPr>
            <a:xfrm>
              <a:off x="2531249" y="1432500"/>
              <a:ext cx="680059" cy="943749"/>
            </a:xfrm>
            <a:custGeom>
              <a:avLst/>
              <a:gdLst/>
              <a:ahLst/>
              <a:cxnLst/>
              <a:rect l="l" t="t" r="r" b="b"/>
              <a:pathLst>
                <a:path w="2690" h="3733" extrusionOk="0">
                  <a:moveTo>
                    <a:pt x="0" y="3732"/>
                  </a:moveTo>
                  <a:lnTo>
                    <a:pt x="27" y="0"/>
                  </a:lnTo>
                  <a:lnTo>
                    <a:pt x="2689" y="1308"/>
                  </a:lnTo>
                  <a:lnTo>
                    <a:pt x="0" y="3732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</p:grpSp>
      <p:grpSp>
        <p:nvGrpSpPr>
          <p:cNvPr id="449" name="Google Shape;449;p22"/>
          <p:cNvGrpSpPr/>
          <p:nvPr/>
        </p:nvGrpSpPr>
        <p:grpSpPr>
          <a:xfrm rot="5400000" flipH="1">
            <a:off x="6806602" y="84653"/>
            <a:ext cx="2422049" cy="2252750"/>
            <a:chOff x="1298039" y="1316459"/>
            <a:chExt cx="2817319" cy="2620391"/>
          </a:xfrm>
        </p:grpSpPr>
        <p:sp>
          <p:nvSpPr>
            <p:cNvPr id="450" name="Google Shape;450;p22"/>
            <p:cNvSpPr/>
            <p:nvPr/>
          </p:nvSpPr>
          <p:spPr>
            <a:xfrm>
              <a:off x="1985178" y="2365878"/>
              <a:ext cx="864105" cy="502338"/>
            </a:xfrm>
            <a:custGeom>
              <a:avLst/>
              <a:gdLst/>
              <a:ahLst/>
              <a:cxnLst/>
              <a:rect l="l" t="t" r="r" b="b"/>
              <a:pathLst>
                <a:path w="3418" h="1987" extrusionOk="0">
                  <a:moveTo>
                    <a:pt x="0" y="1986"/>
                  </a:moveTo>
                  <a:lnTo>
                    <a:pt x="244" y="0"/>
                  </a:lnTo>
                  <a:lnTo>
                    <a:pt x="3417" y="686"/>
                  </a:lnTo>
                  <a:lnTo>
                    <a:pt x="0" y="1986"/>
                  </a:lnTo>
                  <a:moveTo>
                    <a:pt x="267" y="32"/>
                  </a:moveTo>
                  <a:lnTo>
                    <a:pt x="32" y="1946"/>
                  </a:lnTo>
                  <a:lnTo>
                    <a:pt x="3324" y="693"/>
                  </a:lnTo>
                  <a:lnTo>
                    <a:pt x="267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51" name="Google Shape;451;p22"/>
            <p:cNvSpPr/>
            <p:nvPr/>
          </p:nvSpPr>
          <p:spPr>
            <a:xfrm>
              <a:off x="1836778" y="1316459"/>
              <a:ext cx="1864979" cy="1228416"/>
            </a:xfrm>
            <a:custGeom>
              <a:avLst/>
              <a:gdLst/>
              <a:ahLst/>
              <a:cxnLst/>
              <a:rect l="l" t="t" r="r" b="b"/>
              <a:pathLst>
                <a:path w="7377" h="4859" extrusionOk="0">
                  <a:moveTo>
                    <a:pt x="3962" y="4858"/>
                  </a:moveTo>
                  <a:lnTo>
                    <a:pt x="2750" y="4207"/>
                  </a:lnTo>
                  <a:lnTo>
                    <a:pt x="2401" y="4521"/>
                  </a:lnTo>
                  <a:lnTo>
                    <a:pt x="2392" y="4515"/>
                  </a:lnTo>
                  <a:lnTo>
                    <a:pt x="0" y="2729"/>
                  </a:lnTo>
                  <a:lnTo>
                    <a:pt x="14" y="2707"/>
                  </a:lnTo>
                  <a:lnTo>
                    <a:pt x="2746" y="4175"/>
                  </a:lnTo>
                  <a:lnTo>
                    <a:pt x="7376" y="0"/>
                  </a:lnTo>
                  <a:lnTo>
                    <a:pt x="3962" y="4858"/>
                  </a:lnTo>
                  <a:moveTo>
                    <a:pt x="2770" y="4188"/>
                  </a:moveTo>
                  <a:lnTo>
                    <a:pt x="3953" y="4823"/>
                  </a:lnTo>
                  <a:lnTo>
                    <a:pt x="7219" y="176"/>
                  </a:lnTo>
                  <a:lnTo>
                    <a:pt x="2770" y="4188"/>
                  </a:lnTo>
                  <a:moveTo>
                    <a:pt x="158" y="2815"/>
                  </a:moveTo>
                  <a:lnTo>
                    <a:pt x="2399" y="4487"/>
                  </a:lnTo>
                  <a:lnTo>
                    <a:pt x="2725" y="4193"/>
                  </a:lnTo>
                  <a:lnTo>
                    <a:pt x="158" y="2815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52" name="Google Shape;452;p22"/>
            <p:cNvSpPr/>
            <p:nvPr/>
          </p:nvSpPr>
          <p:spPr>
            <a:xfrm>
              <a:off x="1987201" y="2547144"/>
              <a:ext cx="1152814" cy="1158640"/>
            </a:xfrm>
            <a:custGeom>
              <a:avLst/>
              <a:gdLst/>
              <a:ahLst/>
              <a:cxnLst/>
              <a:rect l="l" t="t" r="r" b="b"/>
              <a:pathLst>
                <a:path w="4560" h="4583" extrusionOk="0">
                  <a:moveTo>
                    <a:pt x="4091" y="4582"/>
                  </a:moveTo>
                  <a:lnTo>
                    <a:pt x="0" y="1260"/>
                  </a:lnTo>
                  <a:lnTo>
                    <a:pt x="17" y="1239"/>
                  </a:lnTo>
                  <a:lnTo>
                    <a:pt x="3991" y="4466"/>
                  </a:lnTo>
                  <a:lnTo>
                    <a:pt x="1661" y="597"/>
                  </a:lnTo>
                  <a:lnTo>
                    <a:pt x="4454" y="712"/>
                  </a:lnTo>
                  <a:lnTo>
                    <a:pt x="3277" y="23"/>
                  </a:lnTo>
                  <a:lnTo>
                    <a:pt x="3290" y="0"/>
                  </a:lnTo>
                  <a:lnTo>
                    <a:pt x="4559" y="743"/>
                  </a:lnTo>
                  <a:lnTo>
                    <a:pt x="1709" y="625"/>
                  </a:lnTo>
                  <a:lnTo>
                    <a:pt x="4091" y="458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53" name="Google Shape;453;p22"/>
            <p:cNvSpPr/>
            <p:nvPr/>
          </p:nvSpPr>
          <p:spPr>
            <a:xfrm>
              <a:off x="2824762" y="1801098"/>
              <a:ext cx="1064330" cy="744533"/>
            </a:xfrm>
            <a:custGeom>
              <a:avLst/>
              <a:gdLst/>
              <a:ahLst/>
              <a:cxnLst/>
              <a:rect l="l" t="t" r="r" b="b"/>
              <a:pathLst>
                <a:path w="4210" h="2945" extrusionOk="0">
                  <a:moveTo>
                    <a:pt x="0" y="2944"/>
                  </a:moveTo>
                  <a:lnTo>
                    <a:pt x="3848" y="0"/>
                  </a:lnTo>
                  <a:lnTo>
                    <a:pt x="4209" y="2327"/>
                  </a:lnTo>
                  <a:lnTo>
                    <a:pt x="0" y="2944"/>
                  </a:lnTo>
                  <a:moveTo>
                    <a:pt x="3828" y="48"/>
                  </a:moveTo>
                  <a:lnTo>
                    <a:pt x="97" y="2903"/>
                  </a:lnTo>
                  <a:lnTo>
                    <a:pt x="4178" y="2305"/>
                  </a:lnTo>
                  <a:lnTo>
                    <a:pt x="3828" y="48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54" name="Google Shape;454;p22"/>
            <p:cNvSpPr/>
            <p:nvPr/>
          </p:nvSpPr>
          <p:spPr>
            <a:xfrm>
              <a:off x="3121815" y="2725881"/>
              <a:ext cx="993543" cy="1039818"/>
            </a:xfrm>
            <a:custGeom>
              <a:avLst/>
              <a:gdLst/>
              <a:ahLst/>
              <a:cxnLst/>
              <a:rect l="l" t="t" r="r" b="b"/>
              <a:pathLst>
                <a:path w="3930" h="4113" extrusionOk="0">
                  <a:moveTo>
                    <a:pt x="872" y="4112"/>
                  </a:moveTo>
                  <a:lnTo>
                    <a:pt x="867" y="4089"/>
                  </a:lnTo>
                  <a:lnTo>
                    <a:pt x="0" y="0"/>
                  </a:lnTo>
                  <a:lnTo>
                    <a:pt x="22" y="7"/>
                  </a:lnTo>
                  <a:lnTo>
                    <a:pt x="3929" y="1252"/>
                  </a:lnTo>
                  <a:lnTo>
                    <a:pt x="3913" y="1268"/>
                  </a:lnTo>
                  <a:lnTo>
                    <a:pt x="872" y="4112"/>
                  </a:lnTo>
                  <a:moveTo>
                    <a:pt x="35" y="39"/>
                  </a:moveTo>
                  <a:lnTo>
                    <a:pt x="889" y="4061"/>
                  </a:lnTo>
                  <a:lnTo>
                    <a:pt x="3878" y="1264"/>
                  </a:lnTo>
                  <a:lnTo>
                    <a:pt x="35" y="39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55" name="Google Shape;455;p22"/>
            <p:cNvSpPr/>
            <p:nvPr/>
          </p:nvSpPr>
          <p:spPr>
            <a:xfrm>
              <a:off x="2401304" y="2688212"/>
              <a:ext cx="728851" cy="1012514"/>
            </a:xfrm>
            <a:custGeom>
              <a:avLst/>
              <a:gdLst/>
              <a:ahLst/>
              <a:cxnLst/>
              <a:rect l="l" t="t" r="r" b="b"/>
              <a:pathLst>
                <a:path w="2883" h="4005" extrusionOk="0">
                  <a:moveTo>
                    <a:pt x="2411" y="4004"/>
                  </a:moveTo>
                  <a:lnTo>
                    <a:pt x="0" y="0"/>
                  </a:lnTo>
                  <a:lnTo>
                    <a:pt x="2048" y="1554"/>
                  </a:lnTo>
                  <a:lnTo>
                    <a:pt x="1687" y="157"/>
                  </a:lnTo>
                  <a:lnTo>
                    <a:pt x="1713" y="150"/>
                  </a:lnTo>
                  <a:lnTo>
                    <a:pt x="2093" y="1621"/>
                  </a:lnTo>
                  <a:lnTo>
                    <a:pt x="94" y="104"/>
                  </a:lnTo>
                  <a:lnTo>
                    <a:pt x="2394" y="3925"/>
                  </a:lnTo>
                  <a:lnTo>
                    <a:pt x="2855" y="167"/>
                  </a:lnTo>
                  <a:lnTo>
                    <a:pt x="2882" y="170"/>
                  </a:lnTo>
                  <a:lnTo>
                    <a:pt x="2411" y="4004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56" name="Google Shape;456;p22"/>
            <p:cNvSpPr/>
            <p:nvPr/>
          </p:nvSpPr>
          <p:spPr>
            <a:xfrm>
              <a:off x="1750317" y="3235548"/>
              <a:ext cx="1266325" cy="701302"/>
            </a:xfrm>
            <a:custGeom>
              <a:avLst/>
              <a:gdLst/>
              <a:ahLst/>
              <a:cxnLst/>
              <a:rect l="l" t="t" r="r" b="b"/>
              <a:pathLst>
                <a:path w="5009" h="2774" extrusionOk="0">
                  <a:moveTo>
                    <a:pt x="0" y="2773"/>
                  </a:moveTo>
                  <a:lnTo>
                    <a:pt x="2782" y="0"/>
                  </a:lnTo>
                  <a:lnTo>
                    <a:pt x="2792" y="7"/>
                  </a:lnTo>
                  <a:lnTo>
                    <a:pt x="5008" y="1807"/>
                  </a:lnTo>
                  <a:lnTo>
                    <a:pt x="0" y="2773"/>
                  </a:lnTo>
                  <a:moveTo>
                    <a:pt x="2784" y="36"/>
                  </a:moveTo>
                  <a:lnTo>
                    <a:pt x="80" y="2731"/>
                  </a:lnTo>
                  <a:lnTo>
                    <a:pt x="4948" y="1792"/>
                  </a:lnTo>
                  <a:lnTo>
                    <a:pt x="2784" y="36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57" name="Google Shape;457;p22"/>
            <p:cNvSpPr/>
            <p:nvPr/>
          </p:nvSpPr>
          <p:spPr>
            <a:xfrm>
              <a:off x="1298039" y="2359558"/>
              <a:ext cx="756660" cy="1158134"/>
            </a:xfrm>
            <a:custGeom>
              <a:avLst/>
              <a:gdLst/>
              <a:ahLst/>
              <a:cxnLst/>
              <a:rect l="l" t="t" r="r" b="b"/>
              <a:pathLst>
                <a:path w="2993" h="4581" extrusionOk="0">
                  <a:moveTo>
                    <a:pt x="2421" y="4580"/>
                  </a:moveTo>
                  <a:lnTo>
                    <a:pt x="0" y="3345"/>
                  </a:lnTo>
                  <a:lnTo>
                    <a:pt x="2992" y="0"/>
                  </a:lnTo>
                  <a:lnTo>
                    <a:pt x="2421" y="4580"/>
                  </a:lnTo>
                  <a:moveTo>
                    <a:pt x="43" y="3337"/>
                  </a:moveTo>
                  <a:lnTo>
                    <a:pt x="2399" y="4539"/>
                  </a:lnTo>
                  <a:lnTo>
                    <a:pt x="2955" y="81"/>
                  </a:lnTo>
                  <a:lnTo>
                    <a:pt x="43" y="3337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58" name="Google Shape;458;p22"/>
            <p:cNvSpPr/>
            <p:nvPr/>
          </p:nvSpPr>
          <p:spPr>
            <a:xfrm>
              <a:off x="1903268" y="2856332"/>
              <a:ext cx="556940" cy="661863"/>
            </a:xfrm>
            <a:custGeom>
              <a:avLst/>
              <a:gdLst/>
              <a:ahLst/>
              <a:cxnLst/>
              <a:rect l="l" t="t" r="r" b="b"/>
              <a:pathLst>
                <a:path w="2203" h="2618" extrusionOk="0">
                  <a:moveTo>
                    <a:pt x="0" y="2617"/>
                  </a:moveTo>
                  <a:lnTo>
                    <a:pt x="330" y="0"/>
                  </a:lnTo>
                  <a:lnTo>
                    <a:pt x="2202" y="1520"/>
                  </a:lnTo>
                  <a:lnTo>
                    <a:pt x="0" y="2617"/>
                  </a:lnTo>
                  <a:moveTo>
                    <a:pt x="350" y="50"/>
                  </a:moveTo>
                  <a:lnTo>
                    <a:pt x="32" y="2571"/>
                  </a:lnTo>
                  <a:lnTo>
                    <a:pt x="2154" y="1515"/>
                  </a:lnTo>
                  <a:lnTo>
                    <a:pt x="350" y="50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59" name="Google Shape;459;p22"/>
            <p:cNvSpPr/>
            <p:nvPr/>
          </p:nvSpPr>
          <p:spPr>
            <a:xfrm>
              <a:off x="1344556" y="2243770"/>
              <a:ext cx="711913" cy="835040"/>
            </a:xfrm>
            <a:custGeom>
              <a:avLst/>
              <a:gdLst/>
              <a:ahLst/>
              <a:cxnLst/>
              <a:rect l="l" t="t" r="r" b="b"/>
              <a:pathLst>
                <a:path w="2816" h="3303" extrusionOk="0">
                  <a:moveTo>
                    <a:pt x="300" y="3302"/>
                  </a:moveTo>
                  <a:lnTo>
                    <a:pt x="298" y="3271"/>
                  </a:lnTo>
                  <a:lnTo>
                    <a:pt x="0" y="0"/>
                  </a:lnTo>
                  <a:lnTo>
                    <a:pt x="2815" y="490"/>
                  </a:lnTo>
                  <a:lnTo>
                    <a:pt x="300" y="3302"/>
                  </a:lnTo>
                  <a:moveTo>
                    <a:pt x="30" y="32"/>
                  </a:moveTo>
                  <a:lnTo>
                    <a:pt x="321" y="3239"/>
                  </a:lnTo>
                  <a:lnTo>
                    <a:pt x="2764" y="508"/>
                  </a:lnTo>
                  <a:lnTo>
                    <a:pt x="30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60" name="Google Shape;460;p22"/>
            <p:cNvSpPr/>
            <p:nvPr/>
          </p:nvSpPr>
          <p:spPr>
            <a:xfrm>
              <a:off x="3860780" y="2362592"/>
              <a:ext cx="48287" cy="48287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181" y="53"/>
                  </a:moveTo>
                  <a:lnTo>
                    <a:pt x="184" y="62"/>
                  </a:lnTo>
                  <a:lnTo>
                    <a:pt x="187" y="71"/>
                  </a:lnTo>
                  <a:lnTo>
                    <a:pt x="189" y="80"/>
                  </a:lnTo>
                  <a:lnTo>
                    <a:pt x="190" y="89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8" y="117"/>
                  </a:lnTo>
                  <a:lnTo>
                    <a:pt x="185" y="125"/>
                  </a:lnTo>
                  <a:lnTo>
                    <a:pt x="182" y="134"/>
                  </a:lnTo>
                  <a:lnTo>
                    <a:pt x="178" y="142"/>
                  </a:lnTo>
                  <a:lnTo>
                    <a:pt x="173" y="150"/>
                  </a:lnTo>
                  <a:lnTo>
                    <a:pt x="167" y="157"/>
                  </a:lnTo>
                  <a:lnTo>
                    <a:pt x="161" y="164"/>
                  </a:lnTo>
                  <a:lnTo>
                    <a:pt x="154" y="170"/>
                  </a:lnTo>
                  <a:lnTo>
                    <a:pt x="146" y="176"/>
                  </a:lnTo>
                  <a:lnTo>
                    <a:pt x="138" y="181"/>
                  </a:lnTo>
                  <a:lnTo>
                    <a:pt x="129" y="184"/>
                  </a:lnTo>
                  <a:lnTo>
                    <a:pt x="120" y="187"/>
                  </a:lnTo>
                  <a:lnTo>
                    <a:pt x="110" y="189"/>
                  </a:lnTo>
                  <a:lnTo>
                    <a:pt x="101" y="190"/>
                  </a:lnTo>
                  <a:lnTo>
                    <a:pt x="92" y="190"/>
                  </a:lnTo>
                  <a:lnTo>
                    <a:pt x="83" y="190"/>
                  </a:lnTo>
                  <a:lnTo>
                    <a:pt x="74" y="188"/>
                  </a:lnTo>
                  <a:lnTo>
                    <a:pt x="65" y="185"/>
                  </a:lnTo>
                  <a:lnTo>
                    <a:pt x="56" y="182"/>
                  </a:lnTo>
                  <a:lnTo>
                    <a:pt x="48" y="178"/>
                  </a:lnTo>
                  <a:lnTo>
                    <a:pt x="40" y="173"/>
                  </a:lnTo>
                  <a:lnTo>
                    <a:pt x="33" y="167"/>
                  </a:lnTo>
                  <a:lnTo>
                    <a:pt x="26" y="161"/>
                  </a:lnTo>
                  <a:lnTo>
                    <a:pt x="20" y="154"/>
                  </a:lnTo>
                  <a:lnTo>
                    <a:pt x="14" y="146"/>
                  </a:lnTo>
                  <a:lnTo>
                    <a:pt x="10" y="138"/>
                  </a:lnTo>
                  <a:lnTo>
                    <a:pt x="6" y="129"/>
                  </a:lnTo>
                  <a:lnTo>
                    <a:pt x="3" y="120"/>
                  </a:lnTo>
                  <a:lnTo>
                    <a:pt x="1" y="110"/>
                  </a:lnTo>
                  <a:lnTo>
                    <a:pt x="0" y="101"/>
                  </a:lnTo>
                  <a:lnTo>
                    <a:pt x="0" y="92"/>
                  </a:lnTo>
                  <a:lnTo>
                    <a:pt x="1" y="83"/>
                  </a:lnTo>
                  <a:lnTo>
                    <a:pt x="2" y="74"/>
                  </a:lnTo>
                  <a:lnTo>
                    <a:pt x="5" y="65"/>
                  </a:lnTo>
                  <a:lnTo>
                    <a:pt x="8" y="56"/>
                  </a:lnTo>
                  <a:lnTo>
                    <a:pt x="12" y="48"/>
                  </a:lnTo>
                  <a:lnTo>
                    <a:pt x="17" y="40"/>
                  </a:lnTo>
                  <a:lnTo>
                    <a:pt x="23" y="33"/>
                  </a:lnTo>
                  <a:lnTo>
                    <a:pt x="29" y="26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3" y="10"/>
                  </a:lnTo>
                  <a:lnTo>
                    <a:pt x="62" y="6"/>
                  </a:lnTo>
                  <a:lnTo>
                    <a:pt x="71" y="3"/>
                  </a:lnTo>
                  <a:lnTo>
                    <a:pt x="80" y="1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8" y="1"/>
                  </a:lnTo>
                  <a:lnTo>
                    <a:pt x="117" y="2"/>
                  </a:lnTo>
                  <a:lnTo>
                    <a:pt x="125" y="5"/>
                  </a:lnTo>
                  <a:lnTo>
                    <a:pt x="134" y="8"/>
                  </a:lnTo>
                  <a:lnTo>
                    <a:pt x="142" y="12"/>
                  </a:lnTo>
                  <a:lnTo>
                    <a:pt x="150" y="17"/>
                  </a:lnTo>
                  <a:lnTo>
                    <a:pt x="157" y="23"/>
                  </a:lnTo>
                  <a:lnTo>
                    <a:pt x="164" y="29"/>
                  </a:lnTo>
                  <a:lnTo>
                    <a:pt x="170" y="36"/>
                  </a:lnTo>
                  <a:lnTo>
                    <a:pt x="176" y="44"/>
                  </a:lnTo>
                  <a:lnTo>
                    <a:pt x="181" y="53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61" name="Google Shape;461;p22"/>
            <p:cNvSpPr/>
            <p:nvPr/>
          </p:nvSpPr>
          <p:spPr>
            <a:xfrm>
              <a:off x="2836897" y="2386609"/>
              <a:ext cx="1048150" cy="344836"/>
            </a:xfrm>
            <a:custGeom>
              <a:avLst/>
              <a:gdLst/>
              <a:ahLst/>
              <a:cxnLst/>
              <a:rect l="l" t="t" r="r" b="b"/>
              <a:pathLst>
                <a:path w="4146" h="1364" extrusionOk="0">
                  <a:moveTo>
                    <a:pt x="1145" y="1363"/>
                  </a:moveTo>
                  <a:lnTo>
                    <a:pt x="4145" y="0"/>
                  </a:lnTo>
                  <a:lnTo>
                    <a:pt x="0" y="608"/>
                  </a:lnTo>
                  <a:lnTo>
                    <a:pt x="1145" y="1363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  <p:sp>
          <p:nvSpPr>
            <p:cNvPr id="462" name="Google Shape;462;p22"/>
            <p:cNvSpPr/>
            <p:nvPr/>
          </p:nvSpPr>
          <p:spPr>
            <a:xfrm>
              <a:off x="2531249" y="1432500"/>
              <a:ext cx="680059" cy="943749"/>
            </a:xfrm>
            <a:custGeom>
              <a:avLst/>
              <a:gdLst/>
              <a:ahLst/>
              <a:cxnLst/>
              <a:rect l="l" t="t" r="r" b="b"/>
              <a:pathLst>
                <a:path w="2690" h="3733" extrusionOk="0">
                  <a:moveTo>
                    <a:pt x="0" y="3732"/>
                  </a:moveTo>
                  <a:lnTo>
                    <a:pt x="27" y="0"/>
                  </a:lnTo>
                  <a:lnTo>
                    <a:pt x="2689" y="1308"/>
                  </a:lnTo>
                  <a:lnTo>
                    <a:pt x="0" y="3732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</p:grpSp>
      <p:grpSp>
        <p:nvGrpSpPr>
          <p:cNvPr id="463" name="Google Shape;463;p22"/>
          <p:cNvGrpSpPr/>
          <p:nvPr/>
        </p:nvGrpSpPr>
        <p:grpSpPr>
          <a:xfrm rot="10800000" flipH="1">
            <a:off x="1" y="1"/>
            <a:ext cx="9144000" cy="5143500"/>
            <a:chOff x="1" y="1"/>
            <a:chExt cx="9144000" cy="5143500"/>
          </a:xfrm>
        </p:grpSpPr>
        <p:pic>
          <p:nvPicPr>
            <p:cNvPr id="464" name="Google Shape;464;p22"/>
            <p:cNvPicPr preferRelativeResize="0"/>
            <p:nvPr/>
          </p:nvPicPr>
          <p:blipFill rotWithShape="1">
            <a:blip r:embed="rId2">
              <a:alphaModFix amt="56000"/>
            </a:blip>
            <a:srcRect l="61099" t="56669" r="7281" b="6359"/>
            <a:stretch/>
          </p:blipFill>
          <p:spPr>
            <a:xfrm rot="-5400000">
              <a:off x="158801" y="2152576"/>
              <a:ext cx="2832125" cy="314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22"/>
            <p:cNvPicPr preferRelativeResize="0"/>
            <p:nvPr/>
          </p:nvPicPr>
          <p:blipFill rotWithShape="1">
            <a:blip r:embed="rId2">
              <a:alphaModFix amt="56000"/>
            </a:blip>
            <a:srcRect l="61099" t="56669" r="7281" b="6359"/>
            <a:stretch/>
          </p:blipFill>
          <p:spPr>
            <a:xfrm rot="5400000">
              <a:off x="6153076" y="-158799"/>
              <a:ext cx="2832125" cy="3149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6" name="Google Shape;466;p22"/>
          <p:cNvGrpSpPr/>
          <p:nvPr/>
        </p:nvGrpSpPr>
        <p:grpSpPr>
          <a:xfrm flipH="1">
            <a:off x="4993800" y="104870"/>
            <a:ext cx="3785361" cy="539482"/>
            <a:chOff x="0" y="-12"/>
            <a:chExt cx="6234125" cy="888475"/>
          </a:xfrm>
        </p:grpSpPr>
        <p:pic>
          <p:nvPicPr>
            <p:cNvPr id="467" name="Google Shape;46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-12"/>
              <a:ext cx="5295900" cy="58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8225" y="307438"/>
              <a:ext cx="5295900" cy="581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22"/>
          <p:cNvGrpSpPr/>
          <p:nvPr/>
        </p:nvGrpSpPr>
        <p:grpSpPr>
          <a:xfrm flipH="1">
            <a:off x="505650" y="4469295"/>
            <a:ext cx="3785361" cy="539482"/>
            <a:chOff x="0" y="-12"/>
            <a:chExt cx="6234125" cy="888475"/>
          </a:xfrm>
        </p:grpSpPr>
        <p:pic>
          <p:nvPicPr>
            <p:cNvPr id="470" name="Google Shape;47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-12"/>
              <a:ext cx="5295900" cy="58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8225" y="307438"/>
              <a:ext cx="5295900" cy="581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24"/>
          <p:cNvGrpSpPr/>
          <p:nvPr/>
        </p:nvGrpSpPr>
        <p:grpSpPr>
          <a:xfrm rot="5400000" flipH="1">
            <a:off x="-734945" y="2335770"/>
            <a:ext cx="3549822" cy="3301692"/>
            <a:chOff x="1298039" y="1316459"/>
            <a:chExt cx="2817319" cy="2620391"/>
          </a:xfrm>
        </p:grpSpPr>
        <p:sp>
          <p:nvSpPr>
            <p:cNvPr id="516" name="Google Shape;516;p24"/>
            <p:cNvSpPr/>
            <p:nvPr/>
          </p:nvSpPr>
          <p:spPr>
            <a:xfrm>
              <a:off x="1985178" y="2365878"/>
              <a:ext cx="864105" cy="502338"/>
            </a:xfrm>
            <a:custGeom>
              <a:avLst/>
              <a:gdLst/>
              <a:ahLst/>
              <a:cxnLst/>
              <a:rect l="l" t="t" r="r" b="b"/>
              <a:pathLst>
                <a:path w="3418" h="1987" extrusionOk="0">
                  <a:moveTo>
                    <a:pt x="0" y="1986"/>
                  </a:moveTo>
                  <a:lnTo>
                    <a:pt x="244" y="0"/>
                  </a:lnTo>
                  <a:lnTo>
                    <a:pt x="3417" y="686"/>
                  </a:lnTo>
                  <a:lnTo>
                    <a:pt x="0" y="1986"/>
                  </a:lnTo>
                  <a:moveTo>
                    <a:pt x="267" y="32"/>
                  </a:moveTo>
                  <a:lnTo>
                    <a:pt x="32" y="1946"/>
                  </a:lnTo>
                  <a:lnTo>
                    <a:pt x="3324" y="693"/>
                  </a:lnTo>
                  <a:lnTo>
                    <a:pt x="267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517" name="Google Shape;517;p24"/>
            <p:cNvSpPr/>
            <p:nvPr/>
          </p:nvSpPr>
          <p:spPr>
            <a:xfrm>
              <a:off x="1836778" y="1316459"/>
              <a:ext cx="1864979" cy="1228416"/>
            </a:xfrm>
            <a:custGeom>
              <a:avLst/>
              <a:gdLst/>
              <a:ahLst/>
              <a:cxnLst/>
              <a:rect l="l" t="t" r="r" b="b"/>
              <a:pathLst>
                <a:path w="7377" h="4859" extrusionOk="0">
                  <a:moveTo>
                    <a:pt x="3962" y="4858"/>
                  </a:moveTo>
                  <a:lnTo>
                    <a:pt x="2750" y="4207"/>
                  </a:lnTo>
                  <a:lnTo>
                    <a:pt x="2401" y="4521"/>
                  </a:lnTo>
                  <a:lnTo>
                    <a:pt x="2392" y="4515"/>
                  </a:lnTo>
                  <a:lnTo>
                    <a:pt x="0" y="2729"/>
                  </a:lnTo>
                  <a:lnTo>
                    <a:pt x="14" y="2707"/>
                  </a:lnTo>
                  <a:lnTo>
                    <a:pt x="2746" y="4175"/>
                  </a:lnTo>
                  <a:lnTo>
                    <a:pt x="7376" y="0"/>
                  </a:lnTo>
                  <a:lnTo>
                    <a:pt x="3962" y="4858"/>
                  </a:lnTo>
                  <a:moveTo>
                    <a:pt x="2770" y="4188"/>
                  </a:moveTo>
                  <a:lnTo>
                    <a:pt x="3953" y="4823"/>
                  </a:lnTo>
                  <a:lnTo>
                    <a:pt x="7219" y="176"/>
                  </a:lnTo>
                  <a:lnTo>
                    <a:pt x="2770" y="4188"/>
                  </a:lnTo>
                  <a:moveTo>
                    <a:pt x="158" y="2815"/>
                  </a:moveTo>
                  <a:lnTo>
                    <a:pt x="2399" y="4487"/>
                  </a:lnTo>
                  <a:lnTo>
                    <a:pt x="2725" y="4193"/>
                  </a:lnTo>
                  <a:lnTo>
                    <a:pt x="158" y="2815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518" name="Google Shape;518;p24"/>
            <p:cNvSpPr/>
            <p:nvPr/>
          </p:nvSpPr>
          <p:spPr>
            <a:xfrm>
              <a:off x="1987201" y="2547144"/>
              <a:ext cx="1152814" cy="1158640"/>
            </a:xfrm>
            <a:custGeom>
              <a:avLst/>
              <a:gdLst/>
              <a:ahLst/>
              <a:cxnLst/>
              <a:rect l="l" t="t" r="r" b="b"/>
              <a:pathLst>
                <a:path w="4560" h="4583" extrusionOk="0">
                  <a:moveTo>
                    <a:pt x="4091" y="4582"/>
                  </a:moveTo>
                  <a:lnTo>
                    <a:pt x="0" y="1260"/>
                  </a:lnTo>
                  <a:lnTo>
                    <a:pt x="17" y="1239"/>
                  </a:lnTo>
                  <a:lnTo>
                    <a:pt x="3991" y="4466"/>
                  </a:lnTo>
                  <a:lnTo>
                    <a:pt x="1661" y="597"/>
                  </a:lnTo>
                  <a:lnTo>
                    <a:pt x="4454" y="712"/>
                  </a:lnTo>
                  <a:lnTo>
                    <a:pt x="3277" y="23"/>
                  </a:lnTo>
                  <a:lnTo>
                    <a:pt x="3290" y="0"/>
                  </a:lnTo>
                  <a:lnTo>
                    <a:pt x="4559" y="743"/>
                  </a:lnTo>
                  <a:lnTo>
                    <a:pt x="1709" y="625"/>
                  </a:lnTo>
                  <a:lnTo>
                    <a:pt x="4091" y="458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519" name="Google Shape;519;p24"/>
            <p:cNvSpPr/>
            <p:nvPr/>
          </p:nvSpPr>
          <p:spPr>
            <a:xfrm>
              <a:off x="2824762" y="1801098"/>
              <a:ext cx="1064330" cy="744533"/>
            </a:xfrm>
            <a:custGeom>
              <a:avLst/>
              <a:gdLst/>
              <a:ahLst/>
              <a:cxnLst/>
              <a:rect l="l" t="t" r="r" b="b"/>
              <a:pathLst>
                <a:path w="4210" h="2945" extrusionOk="0">
                  <a:moveTo>
                    <a:pt x="0" y="2944"/>
                  </a:moveTo>
                  <a:lnTo>
                    <a:pt x="3848" y="0"/>
                  </a:lnTo>
                  <a:lnTo>
                    <a:pt x="4209" y="2327"/>
                  </a:lnTo>
                  <a:lnTo>
                    <a:pt x="0" y="2944"/>
                  </a:lnTo>
                  <a:moveTo>
                    <a:pt x="3828" y="48"/>
                  </a:moveTo>
                  <a:lnTo>
                    <a:pt x="97" y="2903"/>
                  </a:lnTo>
                  <a:lnTo>
                    <a:pt x="4178" y="2305"/>
                  </a:lnTo>
                  <a:lnTo>
                    <a:pt x="3828" y="48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520" name="Google Shape;520;p24"/>
            <p:cNvSpPr/>
            <p:nvPr/>
          </p:nvSpPr>
          <p:spPr>
            <a:xfrm>
              <a:off x="3121815" y="2725881"/>
              <a:ext cx="993543" cy="1039818"/>
            </a:xfrm>
            <a:custGeom>
              <a:avLst/>
              <a:gdLst/>
              <a:ahLst/>
              <a:cxnLst/>
              <a:rect l="l" t="t" r="r" b="b"/>
              <a:pathLst>
                <a:path w="3930" h="4113" extrusionOk="0">
                  <a:moveTo>
                    <a:pt x="872" y="4112"/>
                  </a:moveTo>
                  <a:lnTo>
                    <a:pt x="867" y="4089"/>
                  </a:lnTo>
                  <a:lnTo>
                    <a:pt x="0" y="0"/>
                  </a:lnTo>
                  <a:lnTo>
                    <a:pt x="22" y="7"/>
                  </a:lnTo>
                  <a:lnTo>
                    <a:pt x="3929" y="1252"/>
                  </a:lnTo>
                  <a:lnTo>
                    <a:pt x="3913" y="1268"/>
                  </a:lnTo>
                  <a:lnTo>
                    <a:pt x="872" y="4112"/>
                  </a:lnTo>
                  <a:moveTo>
                    <a:pt x="35" y="39"/>
                  </a:moveTo>
                  <a:lnTo>
                    <a:pt x="889" y="4061"/>
                  </a:lnTo>
                  <a:lnTo>
                    <a:pt x="3878" y="1264"/>
                  </a:lnTo>
                  <a:lnTo>
                    <a:pt x="35" y="39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521" name="Google Shape;521;p24"/>
            <p:cNvSpPr/>
            <p:nvPr/>
          </p:nvSpPr>
          <p:spPr>
            <a:xfrm>
              <a:off x="2401304" y="2688212"/>
              <a:ext cx="728851" cy="1012514"/>
            </a:xfrm>
            <a:custGeom>
              <a:avLst/>
              <a:gdLst/>
              <a:ahLst/>
              <a:cxnLst/>
              <a:rect l="l" t="t" r="r" b="b"/>
              <a:pathLst>
                <a:path w="2883" h="4005" extrusionOk="0">
                  <a:moveTo>
                    <a:pt x="2411" y="4004"/>
                  </a:moveTo>
                  <a:lnTo>
                    <a:pt x="0" y="0"/>
                  </a:lnTo>
                  <a:lnTo>
                    <a:pt x="2048" y="1554"/>
                  </a:lnTo>
                  <a:lnTo>
                    <a:pt x="1687" y="157"/>
                  </a:lnTo>
                  <a:lnTo>
                    <a:pt x="1713" y="150"/>
                  </a:lnTo>
                  <a:lnTo>
                    <a:pt x="2093" y="1621"/>
                  </a:lnTo>
                  <a:lnTo>
                    <a:pt x="94" y="104"/>
                  </a:lnTo>
                  <a:lnTo>
                    <a:pt x="2394" y="3925"/>
                  </a:lnTo>
                  <a:lnTo>
                    <a:pt x="2855" y="167"/>
                  </a:lnTo>
                  <a:lnTo>
                    <a:pt x="2882" y="170"/>
                  </a:lnTo>
                  <a:lnTo>
                    <a:pt x="2411" y="4004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522" name="Google Shape;522;p24"/>
            <p:cNvSpPr/>
            <p:nvPr/>
          </p:nvSpPr>
          <p:spPr>
            <a:xfrm>
              <a:off x="1750317" y="3235548"/>
              <a:ext cx="1266325" cy="701302"/>
            </a:xfrm>
            <a:custGeom>
              <a:avLst/>
              <a:gdLst/>
              <a:ahLst/>
              <a:cxnLst/>
              <a:rect l="l" t="t" r="r" b="b"/>
              <a:pathLst>
                <a:path w="5009" h="2774" extrusionOk="0">
                  <a:moveTo>
                    <a:pt x="0" y="2773"/>
                  </a:moveTo>
                  <a:lnTo>
                    <a:pt x="2782" y="0"/>
                  </a:lnTo>
                  <a:lnTo>
                    <a:pt x="2792" y="7"/>
                  </a:lnTo>
                  <a:lnTo>
                    <a:pt x="5008" y="1807"/>
                  </a:lnTo>
                  <a:lnTo>
                    <a:pt x="0" y="2773"/>
                  </a:lnTo>
                  <a:moveTo>
                    <a:pt x="2784" y="36"/>
                  </a:moveTo>
                  <a:lnTo>
                    <a:pt x="80" y="2731"/>
                  </a:lnTo>
                  <a:lnTo>
                    <a:pt x="4948" y="1792"/>
                  </a:lnTo>
                  <a:lnTo>
                    <a:pt x="2784" y="36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523" name="Google Shape;523;p24"/>
            <p:cNvSpPr/>
            <p:nvPr/>
          </p:nvSpPr>
          <p:spPr>
            <a:xfrm>
              <a:off x="1298039" y="2359558"/>
              <a:ext cx="756660" cy="1158134"/>
            </a:xfrm>
            <a:custGeom>
              <a:avLst/>
              <a:gdLst/>
              <a:ahLst/>
              <a:cxnLst/>
              <a:rect l="l" t="t" r="r" b="b"/>
              <a:pathLst>
                <a:path w="2993" h="4581" extrusionOk="0">
                  <a:moveTo>
                    <a:pt x="2421" y="4580"/>
                  </a:moveTo>
                  <a:lnTo>
                    <a:pt x="0" y="3345"/>
                  </a:lnTo>
                  <a:lnTo>
                    <a:pt x="2992" y="0"/>
                  </a:lnTo>
                  <a:lnTo>
                    <a:pt x="2421" y="4580"/>
                  </a:lnTo>
                  <a:moveTo>
                    <a:pt x="43" y="3337"/>
                  </a:moveTo>
                  <a:lnTo>
                    <a:pt x="2399" y="4539"/>
                  </a:lnTo>
                  <a:lnTo>
                    <a:pt x="2955" y="81"/>
                  </a:lnTo>
                  <a:lnTo>
                    <a:pt x="43" y="3337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524" name="Google Shape;524;p24"/>
            <p:cNvSpPr/>
            <p:nvPr/>
          </p:nvSpPr>
          <p:spPr>
            <a:xfrm>
              <a:off x="1903268" y="2856332"/>
              <a:ext cx="556940" cy="661863"/>
            </a:xfrm>
            <a:custGeom>
              <a:avLst/>
              <a:gdLst/>
              <a:ahLst/>
              <a:cxnLst/>
              <a:rect l="l" t="t" r="r" b="b"/>
              <a:pathLst>
                <a:path w="2203" h="2618" extrusionOk="0">
                  <a:moveTo>
                    <a:pt x="0" y="2617"/>
                  </a:moveTo>
                  <a:lnTo>
                    <a:pt x="330" y="0"/>
                  </a:lnTo>
                  <a:lnTo>
                    <a:pt x="2202" y="1520"/>
                  </a:lnTo>
                  <a:lnTo>
                    <a:pt x="0" y="2617"/>
                  </a:lnTo>
                  <a:moveTo>
                    <a:pt x="350" y="50"/>
                  </a:moveTo>
                  <a:lnTo>
                    <a:pt x="32" y="2571"/>
                  </a:lnTo>
                  <a:lnTo>
                    <a:pt x="2154" y="1515"/>
                  </a:lnTo>
                  <a:lnTo>
                    <a:pt x="350" y="50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525" name="Google Shape;525;p24"/>
            <p:cNvSpPr/>
            <p:nvPr/>
          </p:nvSpPr>
          <p:spPr>
            <a:xfrm>
              <a:off x="1344556" y="2243770"/>
              <a:ext cx="711913" cy="835040"/>
            </a:xfrm>
            <a:custGeom>
              <a:avLst/>
              <a:gdLst/>
              <a:ahLst/>
              <a:cxnLst/>
              <a:rect l="l" t="t" r="r" b="b"/>
              <a:pathLst>
                <a:path w="2816" h="3303" extrusionOk="0">
                  <a:moveTo>
                    <a:pt x="300" y="3302"/>
                  </a:moveTo>
                  <a:lnTo>
                    <a:pt x="298" y="3271"/>
                  </a:lnTo>
                  <a:lnTo>
                    <a:pt x="0" y="0"/>
                  </a:lnTo>
                  <a:lnTo>
                    <a:pt x="2815" y="490"/>
                  </a:lnTo>
                  <a:lnTo>
                    <a:pt x="300" y="3302"/>
                  </a:lnTo>
                  <a:moveTo>
                    <a:pt x="30" y="32"/>
                  </a:moveTo>
                  <a:lnTo>
                    <a:pt x="321" y="3239"/>
                  </a:lnTo>
                  <a:lnTo>
                    <a:pt x="2764" y="508"/>
                  </a:lnTo>
                  <a:lnTo>
                    <a:pt x="30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526" name="Google Shape;526;p24"/>
            <p:cNvSpPr/>
            <p:nvPr/>
          </p:nvSpPr>
          <p:spPr>
            <a:xfrm>
              <a:off x="3860780" y="2362592"/>
              <a:ext cx="48287" cy="48287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181" y="53"/>
                  </a:moveTo>
                  <a:lnTo>
                    <a:pt x="184" y="62"/>
                  </a:lnTo>
                  <a:lnTo>
                    <a:pt x="187" y="71"/>
                  </a:lnTo>
                  <a:lnTo>
                    <a:pt x="189" y="80"/>
                  </a:lnTo>
                  <a:lnTo>
                    <a:pt x="190" y="89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8" y="117"/>
                  </a:lnTo>
                  <a:lnTo>
                    <a:pt x="185" y="125"/>
                  </a:lnTo>
                  <a:lnTo>
                    <a:pt x="182" y="134"/>
                  </a:lnTo>
                  <a:lnTo>
                    <a:pt x="178" y="142"/>
                  </a:lnTo>
                  <a:lnTo>
                    <a:pt x="173" y="150"/>
                  </a:lnTo>
                  <a:lnTo>
                    <a:pt x="167" y="157"/>
                  </a:lnTo>
                  <a:lnTo>
                    <a:pt x="161" y="164"/>
                  </a:lnTo>
                  <a:lnTo>
                    <a:pt x="154" y="170"/>
                  </a:lnTo>
                  <a:lnTo>
                    <a:pt x="146" y="176"/>
                  </a:lnTo>
                  <a:lnTo>
                    <a:pt x="138" y="181"/>
                  </a:lnTo>
                  <a:lnTo>
                    <a:pt x="129" y="184"/>
                  </a:lnTo>
                  <a:lnTo>
                    <a:pt x="120" y="187"/>
                  </a:lnTo>
                  <a:lnTo>
                    <a:pt x="110" y="189"/>
                  </a:lnTo>
                  <a:lnTo>
                    <a:pt x="101" y="190"/>
                  </a:lnTo>
                  <a:lnTo>
                    <a:pt x="92" y="190"/>
                  </a:lnTo>
                  <a:lnTo>
                    <a:pt x="83" y="190"/>
                  </a:lnTo>
                  <a:lnTo>
                    <a:pt x="74" y="188"/>
                  </a:lnTo>
                  <a:lnTo>
                    <a:pt x="65" y="185"/>
                  </a:lnTo>
                  <a:lnTo>
                    <a:pt x="56" y="182"/>
                  </a:lnTo>
                  <a:lnTo>
                    <a:pt x="48" y="178"/>
                  </a:lnTo>
                  <a:lnTo>
                    <a:pt x="40" y="173"/>
                  </a:lnTo>
                  <a:lnTo>
                    <a:pt x="33" y="167"/>
                  </a:lnTo>
                  <a:lnTo>
                    <a:pt x="26" y="161"/>
                  </a:lnTo>
                  <a:lnTo>
                    <a:pt x="20" y="154"/>
                  </a:lnTo>
                  <a:lnTo>
                    <a:pt x="14" y="146"/>
                  </a:lnTo>
                  <a:lnTo>
                    <a:pt x="10" y="138"/>
                  </a:lnTo>
                  <a:lnTo>
                    <a:pt x="6" y="129"/>
                  </a:lnTo>
                  <a:lnTo>
                    <a:pt x="3" y="120"/>
                  </a:lnTo>
                  <a:lnTo>
                    <a:pt x="1" y="110"/>
                  </a:lnTo>
                  <a:lnTo>
                    <a:pt x="0" y="101"/>
                  </a:lnTo>
                  <a:lnTo>
                    <a:pt x="0" y="92"/>
                  </a:lnTo>
                  <a:lnTo>
                    <a:pt x="1" y="83"/>
                  </a:lnTo>
                  <a:lnTo>
                    <a:pt x="2" y="74"/>
                  </a:lnTo>
                  <a:lnTo>
                    <a:pt x="5" y="65"/>
                  </a:lnTo>
                  <a:lnTo>
                    <a:pt x="8" y="56"/>
                  </a:lnTo>
                  <a:lnTo>
                    <a:pt x="12" y="48"/>
                  </a:lnTo>
                  <a:lnTo>
                    <a:pt x="17" y="40"/>
                  </a:lnTo>
                  <a:lnTo>
                    <a:pt x="23" y="33"/>
                  </a:lnTo>
                  <a:lnTo>
                    <a:pt x="29" y="26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3" y="10"/>
                  </a:lnTo>
                  <a:lnTo>
                    <a:pt x="62" y="6"/>
                  </a:lnTo>
                  <a:lnTo>
                    <a:pt x="71" y="3"/>
                  </a:lnTo>
                  <a:lnTo>
                    <a:pt x="80" y="1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8" y="1"/>
                  </a:lnTo>
                  <a:lnTo>
                    <a:pt x="117" y="2"/>
                  </a:lnTo>
                  <a:lnTo>
                    <a:pt x="125" y="5"/>
                  </a:lnTo>
                  <a:lnTo>
                    <a:pt x="134" y="8"/>
                  </a:lnTo>
                  <a:lnTo>
                    <a:pt x="142" y="12"/>
                  </a:lnTo>
                  <a:lnTo>
                    <a:pt x="150" y="17"/>
                  </a:lnTo>
                  <a:lnTo>
                    <a:pt x="157" y="23"/>
                  </a:lnTo>
                  <a:lnTo>
                    <a:pt x="164" y="29"/>
                  </a:lnTo>
                  <a:lnTo>
                    <a:pt x="170" y="36"/>
                  </a:lnTo>
                  <a:lnTo>
                    <a:pt x="176" y="44"/>
                  </a:lnTo>
                  <a:lnTo>
                    <a:pt x="181" y="53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527" name="Google Shape;527;p24"/>
            <p:cNvSpPr/>
            <p:nvPr/>
          </p:nvSpPr>
          <p:spPr>
            <a:xfrm>
              <a:off x="2836897" y="2386609"/>
              <a:ext cx="1048150" cy="344836"/>
            </a:xfrm>
            <a:custGeom>
              <a:avLst/>
              <a:gdLst/>
              <a:ahLst/>
              <a:cxnLst/>
              <a:rect l="l" t="t" r="r" b="b"/>
              <a:pathLst>
                <a:path w="4146" h="1364" extrusionOk="0">
                  <a:moveTo>
                    <a:pt x="1145" y="1363"/>
                  </a:moveTo>
                  <a:lnTo>
                    <a:pt x="4145" y="0"/>
                  </a:lnTo>
                  <a:lnTo>
                    <a:pt x="0" y="608"/>
                  </a:lnTo>
                  <a:lnTo>
                    <a:pt x="1145" y="1363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  <p:sp>
          <p:nvSpPr>
            <p:cNvPr id="528" name="Google Shape;528;p24"/>
            <p:cNvSpPr/>
            <p:nvPr/>
          </p:nvSpPr>
          <p:spPr>
            <a:xfrm>
              <a:off x="2531249" y="1432500"/>
              <a:ext cx="680059" cy="943749"/>
            </a:xfrm>
            <a:custGeom>
              <a:avLst/>
              <a:gdLst/>
              <a:ahLst/>
              <a:cxnLst/>
              <a:rect l="l" t="t" r="r" b="b"/>
              <a:pathLst>
                <a:path w="2690" h="3733" extrusionOk="0">
                  <a:moveTo>
                    <a:pt x="0" y="3732"/>
                  </a:moveTo>
                  <a:lnTo>
                    <a:pt x="27" y="0"/>
                  </a:lnTo>
                  <a:lnTo>
                    <a:pt x="2689" y="1308"/>
                  </a:lnTo>
                  <a:lnTo>
                    <a:pt x="0" y="3732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25"/>
          <p:cNvGrpSpPr/>
          <p:nvPr/>
        </p:nvGrpSpPr>
        <p:grpSpPr>
          <a:xfrm rot="5400000" flipH="1">
            <a:off x="6322530" y="-423405"/>
            <a:ext cx="3549822" cy="3301692"/>
            <a:chOff x="1298039" y="1316459"/>
            <a:chExt cx="2817319" cy="2620391"/>
          </a:xfrm>
        </p:grpSpPr>
        <p:sp>
          <p:nvSpPr>
            <p:cNvPr id="531" name="Google Shape;531;p25"/>
            <p:cNvSpPr/>
            <p:nvPr/>
          </p:nvSpPr>
          <p:spPr>
            <a:xfrm>
              <a:off x="1985178" y="2365878"/>
              <a:ext cx="864105" cy="502338"/>
            </a:xfrm>
            <a:custGeom>
              <a:avLst/>
              <a:gdLst/>
              <a:ahLst/>
              <a:cxnLst/>
              <a:rect l="l" t="t" r="r" b="b"/>
              <a:pathLst>
                <a:path w="3418" h="1987" extrusionOk="0">
                  <a:moveTo>
                    <a:pt x="0" y="1986"/>
                  </a:moveTo>
                  <a:lnTo>
                    <a:pt x="244" y="0"/>
                  </a:lnTo>
                  <a:lnTo>
                    <a:pt x="3417" y="686"/>
                  </a:lnTo>
                  <a:lnTo>
                    <a:pt x="0" y="1986"/>
                  </a:lnTo>
                  <a:moveTo>
                    <a:pt x="267" y="32"/>
                  </a:moveTo>
                  <a:lnTo>
                    <a:pt x="32" y="1946"/>
                  </a:lnTo>
                  <a:lnTo>
                    <a:pt x="3324" y="693"/>
                  </a:lnTo>
                  <a:lnTo>
                    <a:pt x="267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532" name="Google Shape;532;p25"/>
            <p:cNvSpPr/>
            <p:nvPr/>
          </p:nvSpPr>
          <p:spPr>
            <a:xfrm>
              <a:off x="1836778" y="1316459"/>
              <a:ext cx="1864979" cy="1228416"/>
            </a:xfrm>
            <a:custGeom>
              <a:avLst/>
              <a:gdLst/>
              <a:ahLst/>
              <a:cxnLst/>
              <a:rect l="l" t="t" r="r" b="b"/>
              <a:pathLst>
                <a:path w="7377" h="4859" extrusionOk="0">
                  <a:moveTo>
                    <a:pt x="3962" y="4858"/>
                  </a:moveTo>
                  <a:lnTo>
                    <a:pt x="2750" y="4207"/>
                  </a:lnTo>
                  <a:lnTo>
                    <a:pt x="2401" y="4521"/>
                  </a:lnTo>
                  <a:lnTo>
                    <a:pt x="2392" y="4515"/>
                  </a:lnTo>
                  <a:lnTo>
                    <a:pt x="0" y="2729"/>
                  </a:lnTo>
                  <a:lnTo>
                    <a:pt x="14" y="2707"/>
                  </a:lnTo>
                  <a:lnTo>
                    <a:pt x="2746" y="4175"/>
                  </a:lnTo>
                  <a:lnTo>
                    <a:pt x="7376" y="0"/>
                  </a:lnTo>
                  <a:lnTo>
                    <a:pt x="3962" y="4858"/>
                  </a:lnTo>
                  <a:moveTo>
                    <a:pt x="2770" y="4188"/>
                  </a:moveTo>
                  <a:lnTo>
                    <a:pt x="3953" y="4823"/>
                  </a:lnTo>
                  <a:lnTo>
                    <a:pt x="7219" y="176"/>
                  </a:lnTo>
                  <a:lnTo>
                    <a:pt x="2770" y="4188"/>
                  </a:lnTo>
                  <a:moveTo>
                    <a:pt x="158" y="2815"/>
                  </a:moveTo>
                  <a:lnTo>
                    <a:pt x="2399" y="4487"/>
                  </a:lnTo>
                  <a:lnTo>
                    <a:pt x="2725" y="4193"/>
                  </a:lnTo>
                  <a:lnTo>
                    <a:pt x="158" y="2815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533" name="Google Shape;533;p25"/>
            <p:cNvSpPr/>
            <p:nvPr/>
          </p:nvSpPr>
          <p:spPr>
            <a:xfrm>
              <a:off x="1987201" y="2547144"/>
              <a:ext cx="1152814" cy="1158640"/>
            </a:xfrm>
            <a:custGeom>
              <a:avLst/>
              <a:gdLst/>
              <a:ahLst/>
              <a:cxnLst/>
              <a:rect l="l" t="t" r="r" b="b"/>
              <a:pathLst>
                <a:path w="4560" h="4583" extrusionOk="0">
                  <a:moveTo>
                    <a:pt x="4091" y="4582"/>
                  </a:moveTo>
                  <a:lnTo>
                    <a:pt x="0" y="1260"/>
                  </a:lnTo>
                  <a:lnTo>
                    <a:pt x="17" y="1239"/>
                  </a:lnTo>
                  <a:lnTo>
                    <a:pt x="3991" y="4466"/>
                  </a:lnTo>
                  <a:lnTo>
                    <a:pt x="1661" y="597"/>
                  </a:lnTo>
                  <a:lnTo>
                    <a:pt x="4454" y="712"/>
                  </a:lnTo>
                  <a:lnTo>
                    <a:pt x="3277" y="23"/>
                  </a:lnTo>
                  <a:lnTo>
                    <a:pt x="3290" y="0"/>
                  </a:lnTo>
                  <a:lnTo>
                    <a:pt x="4559" y="743"/>
                  </a:lnTo>
                  <a:lnTo>
                    <a:pt x="1709" y="625"/>
                  </a:lnTo>
                  <a:lnTo>
                    <a:pt x="4091" y="458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534" name="Google Shape;534;p25"/>
            <p:cNvSpPr/>
            <p:nvPr/>
          </p:nvSpPr>
          <p:spPr>
            <a:xfrm>
              <a:off x="2824762" y="1801098"/>
              <a:ext cx="1064330" cy="744533"/>
            </a:xfrm>
            <a:custGeom>
              <a:avLst/>
              <a:gdLst/>
              <a:ahLst/>
              <a:cxnLst/>
              <a:rect l="l" t="t" r="r" b="b"/>
              <a:pathLst>
                <a:path w="4210" h="2945" extrusionOk="0">
                  <a:moveTo>
                    <a:pt x="0" y="2944"/>
                  </a:moveTo>
                  <a:lnTo>
                    <a:pt x="3848" y="0"/>
                  </a:lnTo>
                  <a:lnTo>
                    <a:pt x="4209" y="2327"/>
                  </a:lnTo>
                  <a:lnTo>
                    <a:pt x="0" y="2944"/>
                  </a:lnTo>
                  <a:moveTo>
                    <a:pt x="3828" y="48"/>
                  </a:moveTo>
                  <a:lnTo>
                    <a:pt x="97" y="2903"/>
                  </a:lnTo>
                  <a:lnTo>
                    <a:pt x="4178" y="2305"/>
                  </a:lnTo>
                  <a:lnTo>
                    <a:pt x="3828" y="48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535" name="Google Shape;535;p25"/>
            <p:cNvSpPr/>
            <p:nvPr/>
          </p:nvSpPr>
          <p:spPr>
            <a:xfrm>
              <a:off x="3121815" y="2725881"/>
              <a:ext cx="993543" cy="1039818"/>
            </a:xfrm>
            <a:custGeom>
              <a:avLst/>
              <a:gdLst/>
              <a:ahLst/>
              <a:cxnLst/>
              <a:rect l="l" t="t" r="r" b="b"/>
              <a:pathLst>
                <a:path w="3930" h="4113" extrusionOk="0">
                  <a:moveTo>
                    <a:pt x="872" y="4112"/>
                  </a:moveTo>
                  <a:lnTo>
                    <a:pt x="867" y="4089"/>
                  </a:lnTo>
                  <a:lnTo>
                    <a:pt x="0" y="0"/>
                  </a:lnTo>
                  <a:lnTo>
                    <a:pt x="22" y="7"/>
                  </a:lnTo>
                  <a:lnTo>
                    <a:pt x="3929" y="1252"/>
                  </a:lnTo>
                  <a:lnTo>
                    <a:pt x="3913" y="1268"/>
                  </a:lnTo>
                  <a:lnTo>
                    <a:pt x="872" y="4112"/>
                  </a:lnTo>
                  <a:moveTo>
                    <a:pt x="35" y="39"/>
                  </a:moveTo>
                  <a:lnTo>
                    <a:pt x="889" y="4061"/>
                  </a:lnTo>
                  <a:lnTo>
                    <a:pt x="3878" y="1264"/>
                  </a:lnTo>
                  <a:lnTo>
                    <a:pt x="35" y="39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536" name="Google Shape;536;p25"/>
            <p:cNvSpPr/>
            <p:nvPr/>
          </p:nvSpPr>
          <p:spPr>
            <a:xfrm>
              <a:off x="2401304" y="2688212"/>
              <a:ext cx="728851" cy="1012514"/>
            </a:xfrm>
            <a:custGeom>
              <a:avLst/>
              <a:gdLst/>
              <a:ahLst/>
              <a:cxnLst/>
              <a:rect l="l" t="t" r="r" b="b"/>
              <a:pathLst>
                <a:path w="2883" h="4005" extrusionOk="0">
                  <a:moveTo>
                    <a:pt x="2411" y="4004"/>
                  </a:moveTo>
                  <a:lnTo>
                    <a:pt x="0" y="0"/>
                  </a:lnTo>
                  <a:lnTo>
                    <a:pt x="2048" y="1554"/>
                  </a:lnTo>
                  <a:lnTo>
                    <a:pt x="1687" y="157"/>
                  </a:lnTo>
                  <a:lnTo>
                    <a:pt x="1713" y="150"/>
                  </a:lnTo>
                  <a:lnTo>
                    <a:pt x="2093" y="1621"/>
                  </a:lnTo>
                  <a:lnTo>
                    <a:pt x="94" y="104"/>
                  </a:lnTo>
                  <a:lnTo>
                    <a:pt x="2394" y="3925"/>
                  </a:lnTo>
                  <a:lnTo>
                    <a:pt x="2855" y="167"/>
                  </a:lnTo>
                  <a:lnTo>
                    <a:pt x="2882" y="170"/>
                  </a:lnTo>
                  <a:lnTo>
                    <a:pt x="2411" y="4004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537" name="Google Shape;537;p25"/>
            <p:cNvSpPr/>
            <p:nvPr/>
          </p:nvSpPr>
          <p:spPr>
            <a:xfrm>
              <a:off x="1750317" y="3235548"/>
              <a:ext cx="1266325" cy="701302"/>
            </a:xfrm>
            <a:custGeom>
              <a:avLst/>
              <a:gdLst/>
              <a:ahLst/>
              <a:cxnLst/>
              <a:rect l="l" t="t" r="r" b="b"/>
              <a:pathLst>
                <a:path w="5009" h="2774" extrusionOk="0">
                  <a:moveTo>
                    <a:pt x="0" y="2773"/>
                  </a:moveTo>
                  <a:lnTo>
                    <a:pt x="2782" y="0"/>
                  </a:lnTo>
                  <a:lnTo>
                    <a:pt x="2792" y="7"/>
                  </a:lnTo>
                  <a:lnTo>
                    <a:pt x="5008" y="1807"/>
                  </a:lnTo>
                  <a:lnTo>
                    <a:pt x="0" y="2773"/>
                  </a:lnTo>
                  <a:moveTo>
                    <a:pt x="2784" y="36"/>
                  </a:moveTo>
                  <a:lnTo>
                    <a:pt x="80" y="2731"/>
                  </a:lnTo>
                  <a:lnTo>
                    <a:pt x="4948" y="1792"/>
                  </a:lnTo>
                  <a:lnTo>
                    <a:pt x="2784" y="36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538" name="Google Shape;538;p25"/>
            <p:cNvSpPr/>
            <p:nvPr/>
          </p:nvSpPr>
          <p:spPr>
            <a:xfrm>
              <a:off x="1298039" y="2359558"/>
              <a:ext cx="756660" cy="1158134"/>
            </a:xfrm>
            <a:custGeom>
              <a:avLst/>
              <a:gdLst/>
              <a:ahLst/>
              <a:cxnLst/>
              <a:rect l="l" t="t" r="r" b="b"/>
              <a:pathLst>
                <a:path w="2993" h="4581" extrusionOk="0">
                  <a:moveTo>
                    <a:pt x="2421" y="4580"/>
                  </a:moveTo>
                  <a:lnTo>
                    <a:pt x="0" y="3345"/>
                  </a:lnTo>
                  <a:lnTo>
                    <a:pt x="2992" y="0"/>
                  </a:lnTo>
                  <a:lnTo>
                    <a:pt x="2421" y="4580"/>
                  </a:lnTo>
                  <a:moveTo>
                    <a:pt x="43" y="3337"/>
                  </a:moveTo>
                  <a:lnTo>
                    <a:pt x="2399" y="4539"/>
                  </a:lnTo>
                  <a:lnTo>
                    <a:pt x="2955" y="81"/>
                  </a:lnTo>
                  <a:lnTo>
                    <a:pt x="43" y="3337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539" name="Google Shape;539;p25"/>
            <p:cNvSpPr/>
            <p:nvPr/>
          </p:nvSpPr>
          <p:spPr>
            <a:xfrm>
              <a:off x="1903268" y="2856332"/>
              <a:ext cx="556940" cy="661863"/>
            </a:xfrm>
            <a:custGeom>
              <a:avLst/>
              <a:gdLst/>
              <a:ahLst/>
              <a:cxnLst/>
              <a:rect l="l" t="t" r="r" b="b"/>
              <a:pathLst>
                <a:path w="2203" h="2618" extrusionOk="0">
                  <a:moveTo>
                    <a:pt x="0" y="2617"/>
                  </a:moveTo>
                  <a:lnTo>
                    <a:pt x="330" y="0"/>
                  </a:lnTo>
                  <a:lnTo>
                    <a:pt x="2202" y="1520"/>
                  </a:lnTo>
                  <a:lnTo>
                    <a:pt x="0" y="2617"/>
                  </a:lnTo>
                  <a:moveTo>
                    <a:pt x="350" y="50"/>
                  </a:moveTo>
                  <a:lnTo>
                    <a:pt x="32" y="2571"/>
                  </a:lnTo>
                  <a:lnTo>
                    <a:pt x="2154" y="1515"/>
                  </a:lnTo>
                  <a:lnTo>
                    <a:pt x="350" y="50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540" name="Google Shape;540;p25"/>
            <p:cNvSpPr/>
            <p:nvPr/>
          </p:nvSpPr>
          <p:spPr>
            <a:xfrm>
              <a:off x="1344556" y="2243770"/>
              <a:ext cx="711913" cy="835040"/>
            </a:xfrm>
            <a:custGeom>
              <a:avLst/>
              <a:gdLst/>
              <a:ahLst/>
              <a:cxnLst/>
              <a:rect l="l" t="t" r="r" b="b"/>
              <a:pathLst>
                <a:path w="2816" h="3303" extrusionOk="0">
                  <a:moveTo>
                    <a:pt x="300" y="3302"/>
                  </a:moveTo>
                  <a:lnTo>
                    <a:pt x="298" y="3271"/>
                  </a:lnTo>
                  <a:lnTo>
                    <a:pt x="0" y="0"/>
                  </a:lnTo>
                  <a:lnTo>
                    <a:pt x="2815" y="490"/>
                  </a:lnTo>
                  <a:lnTo>
                    <a:pt x="300" y="3302"/>
                  </a:lnTo>
                  <a:moveTo>
                    <a:pt x="30" y="32"/>
                  </a:moveTo>
                  <a:lnTo>
                    <a:pt x="321" y="3239"/>
                  </a:lnTo>
                  <a:lnTo>
                    <a:pt x="2764" y="508"/>
                  </a:lnTo>
                  <a:lnTo>
                    <a:pt x="30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541" name="Google Shape;541;p25"/>
            <p:cNvSpPr/>
            <p:nvPr/>
          </p:nvSpPr>
          <p:spPr>
            <a:xfrm>
              <a:off x="3860780" y="2362592"/>
              <a:ext cx="48287" cy="48287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181" y="53"/>
                  </a:moveTo>
                  <a:lnTo>
                    <a:pt x="184" y="62"/>
                  </a:lnTo>
                  <a:lnTo>
                    <a:pt x="187" y="71"/>
                  </a:lnTo>
                  <a:lnTo>
                    <a:pt x="189" y="80"/>
                  </a:lnTo>
                  <a:lnTo>
                    <a:pt x="190" y="89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8" y="117"/>
                  </a:lnTo>
                  <a:lnTo>
                    <a:pt x="185" y="125"/>
                  </a:lnTo>
                  <a:lnTo>
                    <a:pt x="182" y="134"/>
                  </a:lnTo>
                  <a:lnTo>
                    <a:pt x="178" y="142"/>
                  </a:lnTo>
                  <a:lnTo>
                    <a:pt x="173" y="150"/>
                  </a:lnTo>
                  <a:lnTo>
                    <a:pt x="167" y="157"/>
                  </a:lnTo>
                  <a:lnTo>
                    <a:pt x="161" y="164"/>
                  </a:lnTo>
                  <a:lnTo>
                    <a:pt x="154" y="170"/>
                  </a:lnTo>
                  <a:lnTo>
                    <a:pt x="146" y="176"/>
                  </a:lnTo>
                  <a:lnTo>
                    <a:pt x="138" y="181"/>
                  </a:lnTo>
                  <a:lnTo>
                    <a:pt x="129" y="184"/>
                  </a:lnTo>
                  <a:lnTo>
                    <a:pt x="120" y="187"/>
                  </a:lnTo>
                  <a:lnTo>
                    <a:pt x="110" y="189"/>
                  </a:lnTo>
                  <a:lnTo>
                    <a:pt x="101" y="190"/>
                  </a:lnTo>
                  <a:lnTo>
                    <a:pt x="92" y="190"/>
                  </a:lnTo>
                  <a:lnTo>
                    <a:pt x="83" y="190"/>
                  </a:lnTo>
                  <a:lnTo>
                    <a:pt x="74" y="188"/>
                  </a:lnTo>
                  <a:lnTo>
                    <a:pt x="65" y="185"/>
                  </a:lnTo>
                  <a:lnTo>
                    <a:pt x="56" y="182"/>
                  </a:lnTo>
                  <a:lnTo>
                    <a:pt x="48" y="178"/>
                  </a:lnTo>
                  <a:lnTo>
                    <a:pt x="40" y="173"/>
                  </a:lnTo>
                  <a:lnTo>
                    <a:pt x="33" y="167"/>
                  </a:lnTo>
                  <a:lnTo>
                    <a:pt x="26" y="161"/>
                  </a:lnTo>
                  <a:lnTo>
                    <a:pt x="20" y="154"/>
                  </a:lnTo>
                  <a:lnTo>
                    <a:pt x="14" y="146"/>
                  </a:lnTo>
                  <a:lnTo>
                    <a:pt x="10" y="138"/>
                  </a:lnTo>
                  <a:lnTo>
                    <a:pt x="6" y="129"/>
                  </a:lnTo>
                  <a:lnTo>
                    <a:pt x="3" y="120"/>
                  </a:lnTo>
                  <a:lnTo>
                    <a:pt x="1" y="110"/>
                  </a:lnTo>
                  <a:lnTo>
                    <a:pt x="0" y="101"/>
                  </a:lnTo>
                  <a:lnTo>
                    <a:pt x="0" y="92"/>
                  </a:lnTo>
                  <a:lnTo>
                    <a:pt x="1" y="83"/>
                  </a:lnTo>
                  <a:lnTo>
                    <a:pt x="2" y="74"/>
                  </a:lnTo>
                  <a:lnTo>
                    <a:pt x="5" y="65"/>
                  </a:lnTo>
                  <a:lnTo>
                    <a:pt x="8" y="56"/>
                  </a:lnTo>
                  <a:lnTo>
                    <a:pt x="12" y="48"/>
                  </a:lnTo>
                  <a:lnTo>
                    <a:pt x="17" y="40"/>
                  </a:lnTo>
                  <a:lnTo>
                    <a:pt x="23" y="33"/>
                  </a:lnTo>
                  <a:lnTo>
                    <a:pt x="29" y="26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3" y="10"/>
                  </a:lnTo>
                  <a:lnTo>
                    <a:pt x="62" y="6"/>
                  </a:lnTo>
                  <a:lnTo>
                    <a:pt x="71" y="3"/>
                  </a:lnTo>
                  <a:lnTo>
                    <a:pt x="80" y="1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8" y="1"/>
                  </a:lnTo>
                  <a:lnTo>
                    <a:pt x="117" y="2"/>
                  </a:lnTo>
                  <a:lnTo>
                    <a:pt x="125" y="5"/>
                  </a:lnTo>
                  <a:lnTo>
                    <a:pt x="134" y="8"/>
                  </a:lnTo>
                  <a:lnTo>
                    <a:pt x="142" y="12"/>
                  </a:lnTo>
                  <a:lnTo>
                    <a:pt x="150" y="17"/>
                  </a:lnTo>
                  <a:lnTo>
                    <a:pt x="157" y="23"/>
                  </a:lnTo>
                  <a:lnTo>
                    <a:pt x="164" y="29"/>
                  </a:lnTo>
                  <a:lnTo>
                    <a:pt x="170" y="36"/>
                  </a:lnTo>
                  <a:lnTo>
                    <a:pt x="176" y="44"/>
                  </a:lnTo>
                  <a:lnTo>
                    <a:pt x="181" y="53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542" name="Google Shape;542;p25"/>
            <p:cNvSpPr/>
            <p:nvPr/>
          </p:nvSpPr>
          <p:spPr>
            <a:xfrm>
              <a:off x="2836897" y="2386609"/>
              <a:ext cx="1048150" cy="344836"/>
            </a:xfrm>
            <a:custGeom>
              <a:avLst/>
              <a:gdLst/>
              <a:ahLst/>
              <a:cxnLst/>
              <a:rect l="l" t="t" r="r" b="b"/>
              <a:pathLst>
                <a:path w="4146" h="1364" extrusionOk="0">
                  <a:moveTo>
                    <a:pt x="1145" y="1363"/>
                  </a:moveTo>
                  <a:lnTo>
                    <a:pt x="4145" y="0"/>
                  </a:lnTo>
                  <a:lnTo>
                    <a:pt x="0" y="608"/>
                  </a:lnTo>
                  <a:lnTo>
                    <a:pt x="1145" y="1363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  <p:sp>
          <p:nvSpPr>
            <p:cNvPr id="543" name="Google Shape;543;p25"/>
            <p:cNvSpPr/>
            <p:nvPr/>
          </p:nvSpPr>
          <p:spPr>
            <a:xfrm>
              <a:off x="2531249" y="1432500"/>
              <a:ext cx="680059" cy="943749"/>
            </a:xfrm>
            <a:custGeom>
              <a:avLst/>
              <a:gdLst/>
              <a:ahLst/>
              <a:cxnLst/>
              <a:rect l="l" t="t" r="r" b="b"/>
              <a:pathLst>
                <a:path w="2690" h="3733" extrusionOk="0">
                  <a:moveTo>
                    <a:pt x="0" y="3732"/>
                  </a:moveTo>
                  <a:lnTo>
                    <a:pt x="27" y="0"/>
                  </a:lnTo>
                  <a:lnTo>
                    <a:pt x="2689" y="1308"/>
                  </a:lnTo>
                  <a:lnTo>
                    <a:pt x="0" y="3732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2641650" y="2842650"/>
            <a:ext cx="4383600" cy="14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842650"/>
            <a:ext cx="1474500" cy="1422300"/>
          </a:xfrm>
          <a:prstGeom prst="rect">
            <a:avLst/>
          </a:prstGeom>
          <a:solidFill>
            <a:srgbClr val="FFFFFF">
              <a:alpha val="176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>
            <a:spLocks noGrp="1"/>
          </p:cNvSpPr>
          <p:nvPr>
            <p:ph type="pic" idx="3"/>
          </p:nvPr>
        </p:nvSpPr>
        <p:spPr>
          <a:xfrm>
            <a:off x="0" y="0"/>
            <a:ext cx="9144000" cy="2487600"/>
          </a:xfrm>
          <a:prstGeom prst="rect">
            <a:avLst/>
          </a:prstGeom>
          <a:noFill/>
          <a:ln>
            <a:noFill/>
          </a:ln>
        </p:spPr>
      </p:sp>
      <p:pic>
        <p:nvPicPr>
          <p:cNvPr id="34" name="Google Shape;34;p3"/>
          <p:cNvPicPr preferRelativeResize="0"/>
          <p:nvPr/>
        </p:nvPicPr>
        <p:blipFill rotWithShape="1">
          <a:blip r:embed="rId2">
            <a:alphaModFix amt="56000"/>
          </a:blip>
          <a:srcRect l="42928" t="35592" r="13555" b="13524"/>
          <a:stretch/>
        </p:blipFill>
        <p:spPr>
          <a:xfrm rot="10800000">
            <a:off x="6135013" y="1797087"/>
            <a:ext cx="3009000" cy="33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/>
          <p:cNvPicPr preferRelativeResize="0"/>
          <p:nvPr/>
        </p:nvPicPr>
        <p:blipFill rotWithShape="1">
          <a:blip r:embed="rId2">
            <a:alphaModFix amt="56000"/>
          </a:blip>
          <a:srcRect l="42928" t="35592" r="13555" b="13524"/>
          <a:stretch/>
        </p:blipFill>
        <p:spPr>
          <a:xfrm rot="-5400000">
            <a:off x="78662" y="3661937"/>
            <a:ext cx="1402900" cy="156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oogle Shape;36;p3"/>
          <p:cNvGrpSpPr/>
          <p:nvPr/>
        </p:nvGrpSpPr>
        <p:grpSpPr>
          <a:xfrm rot="-5400000" flipH="1">
            <a:off x="6786165" y="2541119"/>
            <a:ext cx="3289220" cy="3059306"/>
            <a:chOff x="1298039" y="1316459"/>
            <a:chExt cx="2817319" cy="2620391"/>
          </a:xfrm>
        </p:grpSpPr>
        <p:sp>
          <p:nvSpPr>
            <p:cNvPr id="37" name="Google Shape;37;p3"/>
            <p:cNvSpPr/>
            <p:nvPr/>
          </p:nvSpPr>
          <p:spPr>
            <a:xfrm>
              <a:off x="1985178" y="2365878"/>
              <a:ext cx="864105" cy="502338"/>
            </a:xfrm>
            <a:custGeom>
              <a:avLst/>
              <a:gdLst/>
              <a:ahLst/>
              <a:cxnLst/>
              <a:rect l="l" t="t" r="r" b="b"/>
              <a:pathLst>
                <a:path w="3418" h="1987" extrusionOk="0">
                  <a:moveTo>
                    <a:pt x="0" y="1986"/>
                  </a:moveTo>
                  <a:lnTo>
                    <a:pt x="244" y="0"/>
                  </a:lnTo>
                  <a:lnTo>
                    <a:pt x="3417" y="686"/>
                  </a:lnTo>
                  <a:lnTo>
                    <a:pt x="0" y="1986"/>
                  </a:lnTo>
                  <a:moveTo>
                    <a:pt x="267" y="32"/>
                  </a:moveTo>
                  <a:lnTo>
                    <a:pt x="32" y="1946"/>
                  </a:lnTo>
                  <a:lnTo>
                    <a:pt x="3324" y="693"/>
                  </a:lnTo>
                  <a:lnTo>
                    <a:pt x="267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8" name="Google Shape;38;p3"/>
            <p:cNvSpPr/>
            <p:nvPr/>
          </p:nvSpPr>
          <p:spPr>
            <a:xfrm>
              <a:off x="1836778" y="1316459"/>
              <a:ext cx="1864979" cy="1228416"/>
            </a:xfrm>
            <a:custGeom>
              <a:avLst/>
              <a:gdLst/>
              <a:ahLst/>
              <a:cxnLst/>
              <a:rect l="l" t="t" r="r" b="b"/>
              <a:pathLst>
                <a:path w="7377" h="4859" extrusionOk="0">
                  <a:moveTo>
                    <a:pt x="3962" y="4858"/>
                  </a:moveTo>
                  <a:lnTo>
                    <a:pt x="2750" y="4207"/>
                  </a:lnTo>
                  <a:lnTo>
                    <a:pt x="2401" y="4521"/>
                  </a:lnTo>
                  <a:lnTo>
                    <a:pt x="2392" y="4515"/>
                  </a:lnTo>
                  <a:lnTo>
                    <a:pt x="0" y="2729"/>
                  </a:lnTo>
                  <a:lnTo>
                    <a:pt x="14" y="2707"/>
                  </a:lnTo>
                  <a:lnTo>
                    <a:pt x="2746" y="4175"/>
                  </a:lnTo>
                  <a:lnTo>
                    <a:pt x="7376" y="0"/>
                  </a:lnTo>
                  <a:lnTo>
                    <a:pt x="3962" y="4858"/>
                  </a:lnTo>
                  <a:moveTo>
                    <a:pt x="2770" y="4188"/>
                  </a:moveTo>
                  <a:lnTo>
                    <a:pt x="3953" y="4823"/>
                  </a:lnTo>
                  <a:lnTo>
                    <a:pt x="7219" y="176"/>
                  </a:lnTo>
                  <a:lnTo>
                    <a:pt x="2770" y="4188"/>
                  </a:lnTo>
                  <a:moveTo>
                    <a:pt x="158" y="2815"/>
                  </a:moveTo>
                  <a:lnTo>
                    <a:pt x="2399" y="4487"/>
                  </a:lnTo>
                  <a:lnTo>
                    <a:pt x="2725" y="4193"/>
                  </a:lnTo>
                  <a:lnTo>
                    <a:pt x="158" y="2815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39" name="Google Shape;39;p3"/>
            <p:cNvSpPr/>
            <p:nvPr/>
          </p:nvSpPr>
          <p:spPr>
            <a:xfrm>
              <a:off x="1987201" y="2547144"/>
              <a:ext cx="1152814" cy="1158640"/>
            </a:xfrm>
            <a:custGeom>
              <a:avLst/>
              <a:gdLst/>
              <a:ahLst/>
              <a:cxnLst/>
              <a:rect l="l" t="t" r="r" b="b"/>
              <a:pathLst>
                <a:path w="4560" h="4583" extrusionOk="0">
                  <a:moveTo>
                    <a:pt x="4091" y="4582"/>
                  </a:moveTo>
                  <a:lnTo>
                    <a:pt x="0" y="1260"/>
                  </a:lnTo>
                  <a:lnTo>
                    <a:pt x="17" y="1239"/>
                  </a:lnTo>
                  <a:lnTo>
                    <a:pt x="3991" y="4466"/>
                  </a:lnTo>
                  <a:lnTo>
                    <a:pt x="1661" y="597"/>
                  </a:lnTo>
                  <a:lnTo>
                    <a:pt x="4454" y="712"/>
                  </a:lnTo>
                  <a:lnTo>
                    <a:pt x="3277" y="23"/>
                  </a:lnTo>
                  <a:lnTo>
                    <a:pt x="3290" y="0"/>
                  </a:lnTo>
                  <a:lnTo>
                    <a:pt x="4559" y="743"/>
                  </a:lnTo>
                  <a:lnTo>
                    <a:pt x="1709" y="625"/>
                  </a:lnTo>
                  <a:lnTo>
                    <a:pt x="4091" y="458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0" name="Google Shape;40;p3"/>
            <p:cNvSpPr/>
            <p:nvPr/>
          </p:nvSpPr>
          <p:spPr>
            <a:xfrm>
              <a:off x="2824762" y="1801098"/>
              <a:ext cx="1064330" cy="744533"/>
            </a:xfrm>
            <a:custGeom>
              <a:avLst/>
              <a:gdLst/>
              <a:ahLst/>
              <a:cxnLst/>
              <a:rect l="l" t="t" r="r" b="b"/>
              <a:pathLst>
                <a:path w="4210" h="2945" extrusionOk="0">
                  <a:moveTo>
                    <a:pt x="0" y="2944"/>
                  </a:moveTo>
                  <a:lnTo>
                    <a:pt x="3848" y="0"/>
                  </a:lnTo>
                  <a:lnTo>
                    <a:pt x="4209" y="2327"/>
                  </a:lnTo>
                  <a:lnTo>
                    <a:pt x="0" y="2944"/>
                  </a:lnTo>
                  <a:moveTo>
                    <a:pt x="3828" y="48"/>
                  </a:moveTo>
                  <a:lnTo>
                    <a:pt x="97" y="2903"/>
                  </a:lnTo>
                  <a:lnTo>
                    <a:pt x="4178" y="2305"/>
                  </a:lnTo>
                  <a:lnTo>
                    <a:pt x="3828" y="48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1" name="Google Shape;41;p3"/>
            <p:cNvSpPr/>
            <p:nvPr/>
          </p:nvSpPr>
          <p:spPr>
            <a:xfrm>
              <a:off x="3121815" y="2725881"/>
              <a:ext cx="993543" cy="1039818"/>
            </a:xfrm>
            <a:custGeom>
              <a:avLst/>
              <a:gdLst/>
              <a:ahLst/>
              <a:cxnLst/>
              <a:rect l="l" t="t" r="r" b="b"/>
              <a:pathLst>
                <a:path w="3930" h="4113" extrusionOk="0">
                  <a:moveTo>
                    <a:pt x="872" y="4112"/>
                  </a:moveTo>
                  <a:lnTo>
                    <a:pt x="867" y="4089"/>
                  </a:lnTo>
                  <a:lnTo>
                    <a:pt x="0" y="0"/>
                  </a:lnTo>
                  <a:lnTo>
                    <a:pt x="22" y="7"/>
                  </a:lnTo>
                  <a:lnTo>
                    <a:pt x="3929" y="1252"/>
                  </a:lnTo>
                  <a:lnTo>
                    <a:pt x="3913" y="1268"/>
                  </a:lnTo>
                  <a:lnTo>
                    <a:pt x="872" y="4112"/>
                  </a:lnTo>
                  <a:moveTo>
                    <a:pt x="35" y="39"/>
                  </a:moveTo>
                  <a:lnTo>
                    <a:pt x="889" y="4061"/>
                  </a:lnTo>
                  <a:lnTo>
                    <a:pt x="3878" y="1264"/>
                  </a:lnTo>
                  <a:lnTo>
                    <a:pt x="35" y="39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2" name="Google Shape;42;p3"/>
            <p:cNvSpPr/>
            <p:nvPr/>
          </p:nvSpPr>
          <p:spPr>
            <a:xfrm>
              <a:off x="2401304" y="2688212"/>
              <a:ext cx="728851" cy="1012514"/>
            </a:xfrm>
            <a:custGeom>
              <a:avLst/>
              <a:gdLst/>
              <a:ahLst/>
              <a:cxnLst/>
              <a:rect l="l" t="t" r="r" b="b"/>
              <a:pathLst>
                <a:path w="2883" h="4005" extrusionOk="0">
                  <a:moveTo>
                    <a:pt x="2411" y="4004"/>
                  </a:moveTo>
                  <a:lnTo>
                    <a:pt x="0" y="0"/>
                  </a:lnTo>
                  <a:lnTo>
                    <a:pt x="2048" y="1554"/>
                  </a:lnTo>
                  <a:lnTo>
                    <a:pt x="1687" y="157"/>
                  </a:lnTo>
                  <a:lnTo>
                    <a:pt x="1713" y="150"/>
                  </a:lnTo>
                  <a:lnTo>
                    <a:pt x="2093" y="1621"/>
                  </a:lnTo>
                  <a:lnTo>
                    <a:pt x="94" y="104"/>
                  </a:lnTo>
                  <a:lnTo>
                    <a:pt x="2394" y="3925"/>
                  </a:lnTo>
                  <a:lnTo>
                    <a:pt x="2855" y="167"/>
                  </a:lnTo>
                  <a:lnTo>
                    <a:pt x="2882" y="170"/>
                  </a:lnTo>
                  <a:lnTo>
                    <a:pt x="2411" y="4004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3" name="Google Shape;43;p3"/>
            <p:cNvSpPr/>
            <p:nvPr/>
          </p:nvSpPr>
          <p:spPr>
            <a:xfrm>
              <a:off x="1750317" y="3235548"/>
              <a:ext cx="1266325" cy="701302"/>
            </a:xfrm>
            <a:custGeom>
              <a:avLst/>
              <a:gdLst/>
              <a:ahLst/>
              <a:cxnLst/>
              <a:rect l="l" t="t" r="r" b="b"/>
              <a:pathLst>
                <a:path w="5009" h="2774" extrusionOk="0">
                  <a:moveTo>
                    <a:pt x="0" y="2773"/>
                  </a:moveTo>
                  <a:lnTo>
                    <a:pt x="2782" y="0"/>
                  </a:lnTo>
                  <a:lnTo>
                    <a:pt x="2792" y="7"/>
                  </a:lnTo>
                  <a:lnTo>
                    <a:pt x="5008" y="1807"/>
                  </a:lnTo>
                  <a:lnTo>
                    <a:pt x="0" y="2773"/>
                  </a:lnTo>
                  <a:moveTo>
                    <a:pt x="2784" y="36"/>
                  </a:moveTo>
                  <a:lnTo>
                    <a:pt x="80" y="2731"/>
                  </a:lnTo>
                  <a:lnTo>
                    <a:pt x="4948" y="1792"/>
                  </a:lnTo>
                  <a:lnTo>
                    <a:pt x="2784" y="36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4" name="Google Shape;44;p3"/>
            <p:cNvSpPr/>
            <p:nvPr/>
          </p:nvSpPr>
          <p:spPr>
            <a:xfrm>
              <a:off x="1298039" y="2359558"/>
              <a:ext cx="756660" cy="1158134"/>
            </a:xfrm>
            <a:custGeom>
              <a:avLst/>
              <a:gdLst/>
              <a:ahLst/>
              <a:cxnLst/>
              <a:rect l="l" t="t" r="r" b="b"/>
              <a:pathLst>
                <a:path w="2993" h="4581" extrusionOk="0">
                  <a:moveTo>
                    <a:pt x="2421" y="4580"/>
                  </a:moveTo>
                  <a:lnTo>
                    <a:pt x="0" y="3345"/>
                  </a:lnTo>
                  <a:lnTo>
                    <a:pt x="2992" y="0"/>
                  </a:lnTo>
                  <a:lnTo>
                    <a:pt x="2421" y="4580"/>
                  </a:lnTo>
                  <a:moveTo>
                    <a:pt x="43" y="3337"/>
                  </a:moveTo>
                  <a:lnTo>
                    <a:pt x="2399" y="4539"/>
                  </a:lnTo>
                  <a:lnTo>
                    <a:pt x="2955" y="81"/>
                  </a:lnTo>
                  <a:lnTo>
                    <a:pt x="43" y="3337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5" name="Google Shape;45;p3"/>
            <p:cNvSpPr/>
            <p:nvPr/>
          </p:nvSpPr>
          <p:spPr>
            <a:xfrm>
              <a:off x="1903268" y="2856332"/>
              <a:ext cx="556940" cy="661863"/>
            </a:xfrm>
            <a:custGeom>
              <a:avLst/>
              <a:gdLst/>
              <a:ahLst/>
              <a:cxnLst/>
              <a:rect l="l" t="t" r="r" b="b"/>
              <a:pathLst>
                <a:path w="2203" h="2618" extrusionOk="0">
                  <a:moveTo>
                    <a:pt x="0" y="2617"/>
                  </a:moveTo>
                  <a:lnTo>
                    <a:pt x="330" y="0"/>
                  </a:lnTo>
                  <a:lnTo>
                    <a:pt x="2202" y="1520"/>
                  </a:lnTo>
                  <a:lnTo>
                    <a:pt x="0" y="2617"/>
                  </a:lnTo>
                  <a:moveTo>
                    <a:pt x="350" y="50"/>
                  </a:moveTo>
                  <a:lnTo>
                    <a:pt x="32" y="2571"/>
                  </a:lnTo>
                  <a:lnTo>
                    <a:pt x="2154" y="1515"/>
                  </a:lnTo>
                  <a:lnTo>
                    <a:pt x="350" y="50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6" name="Google Shape;46;p3"/>
            <p:cNvSpPr/>
            <p:nvPr/>
          </p:nvSpPr>
          <p:spPr>
            <a:xfrm>
              <a:off x="1344556" y="2243770"/>
              <a:ext cx="711913" cy="835040"/>
            </a:xfrm>
            <a:custGeom>
              <a:avLst/>
              <a:gdLst/>
              <a:ahLst/>
              <a:cxnLst/>
              <a:rect l="l" t="t" r="r" b="b"/>
              <a:pathLst>
                <a:path w="2816" h="3303" extrusionOk="0">
                  <a:moveTo>
                    <a:pt x="300" y="3302"/>
                  </a:moveTo>
                  <a:lnTo>
                    <a:pt x="298" y="3271"/>
                  </a:lnTo>
                  <a:lnTo>
                    <a:pt x="0" y="0"/>
                  </a:lnTo>
                  <a:lnTo>
                    <a:pt x="2815" y="490"/>
                  </a:lnTo>
                  <a:lnTo>
                    <a:pt x="300" y="3302"/>
                  </a:lnTo>
                  <a:moveTo>
                    <a:pt x="30" y="32"/>
                  </a:moveTo>
                  <a:lnTo>
                    <a:pt x="321" y="3239"/>
                  </a:lnTo>
                  <a:lnTo>
                    <a:pt x="2764" y="508"/>
                  </a:lnTo>
                  <a:lnTo>
                    <a:pt x="30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7" name="Google Shape;47;p3"/>
            <p:cNvSpPr/>
            <p:nvPr/>
          </p:nvSpPr>
          <p:spPr>
            <a:xfrm>
              <a:off x="3860780" y="2362592"/>
              <a:ext cx="48287" cy="48287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181" y="53"/>
                  </a:moveTo>
                  <a:lnTo>
                    <a:pt x="184" y="62"/>
                  </a:lnTo>
                  <a:lnTo>
                    <a:pt x="187" y="71"/>
                  </a:lnTo>
                  <a:lnTo>
                    <a:pt x="189" y="80"/>
                  </a:lnTo>
                  <a:lnTo>
                    <a:pt x="190" y="89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8" y="117"/>
                  </a:lnTo>
                  <a:lnTo>
                    <a:pt x="185" y="125"/>
                  </a:lnTo>
                  <a:lnTo>
                    <a:pt x="182" y="134"/>
                  </a:lnTo>
                  <a:lnTo>
                    <a:pt x="178" y="142"/>
                  </a:lnTo>
                  <a:lnTo>
                    <a:pt x="173" y="150"/>
                  </a:lnTo>
                  <a:lnTo>
                    <a:pt x="167" y="157"/>
                  </a:lnTo>
                  <a:lnTo>
                    <a:pt x="161" y="164"/>
                  </a:lnTo>
                  <a:lnTo>
                    <a:pt x="154" y="170"/>
                  </a:lnTo>
                  <a:lnTo>
                    <a:pt x="146" y="176"/>
                  </a:lnTo>
                  <a:lnTo>
                    <a:pt x="138" y="181"/>
                  </a:lnTo>
                  <a:lnTo>
                    <a:pt x="129" y="184"/>
                  </a:lnTo>
                  <a:lnTo>
                    <a:pt x="120" y="187"/>
                  </a:lnTo>
                  <a:lnTo>
                    <a:pt x="110" y="189"/>
                  </a:lnTo>
                  <a:lnTo>
                    <a:pt x="101" y="190"/>
                  </a:lnTo>
                  <a:lnTo>
                    <a:pt x="92" y="190"/>
                  </a:lnTo>
                  <a:lnTo>
                    <a:pt x="83" y="190"/>
                  </a:lnTo>
                  <a:lnTo>
                    <a:pt x="74" y="188"/>
                  </a:lnTo>
                  <a:lnTo>
                    <a:pt x="65" y="185"/>
                  </a:lnTo>
                  <a:lnTo>
                    <a:pt x="56" y="182"/>
                  </a:lnTo>
                  <a:lnTo>
                    <a:pt x="48" y="178"/>
                  </a:lnTo>
                  <a:lnTo>
                    <a:pt x="40" y="173"/>
                  </a:lnTo>
                  <a:lnTo>
                    <a:pt x="33" y="167"/>
                  </a:lnTo>
                  <a:lnTo>
                    <a:pt x="26" y="161"/>
                  </a:lnTo>
                  <a:lnTo>
                    <a:pt x="20" y="154"/>
                  </a:lnTo>
                  <a:lnTo>
                    <a:pt x="14" y="146"/>
                  </a:lnTo>
                  <a:lnTo>
                    <a:pt x="10" y="138"/>
                  </a:lnTo>
                  <a:lnTo>
                    <a:pt x="6" y="129"/>
                  </a:lnTo>
                  <a:lnTo>
                    <a:pt x="3" y="120"/>
                  </a:lnTo>
                  <a:lnTo>
                    <a:pt x="1" y="110"/>
                  </a:lnTo>
                  <a:lnTo>
                    <a:pt x="0" y="101"/>
                  </a:lnTo>
                  <a:lnTo>
                    <a:pt x="0" y="92"/>
                  </a:lnTo>
                  <a:lnTo>
                    <a:pt x="1" y="83"/>
                  </a:lnTo>
                  <a:lnTo>
                    <a:pt x="2" y="74"/>
                  </a:lnTo>
                  <a:lnTo>
                    <a:pt x="5" y="65"/>
                  </a:lnTo>
                  <a:lnTo>
                    <a:pt x="8" y="56"/>
                  </a:lnTo>
                  <a:lnTo>
                    <a:pt x="12" y="48"/>
                  </a:lnTo>
                  <a:lnTo>
                    <a:pt x="17" y="40"/>
                  </a:lnTo>
                  <a:lnTo>
                    <a:pt x="23" y="33"/>
                  </a:lnTo>
                  <a:lnTo>
                    <a:pt x="29" y="26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3" y="10"/>
                  </a:lnTo>
                  <a:lnTo>
                    <a:pt x="62" y="6"/>
                  </a:lnTo>
                  <a:lnTo>
                    <a:pt x="71" y="3"/>
                  </a:lnTo>
                  <a:lnTo>
                    <a:pt x="80" y="1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8" y="1"/>
                  </a:lnTo>
                  <a:lnTo>
                    <a:pt x="117" y="2"/>
                  </a:lnTo>
                  <a:lnTo>
                    <a:pt x="125" y="5"/>
                  </a:lnTo>
                  <a:lnTo>
                    <a:pt x="134" y="8"/>
                  </a:lnTo>
                  <a:lnTo>
                    <a:pt x="142" y="12"/>
                  </a:lnTo>
                  <a:lnTo>
                    <a:pt x="150" y="17"/>
                  </a:lnTo>
                  <a:lnTo>
                    <a:pt x="157" y="23"/>
                  </a:lnTo>
                  <a:lnTo>
                    <a:pt x="164" y="29"/>
                  </a:lnTo>
                  <a:lnTo>
                    <a:pt x="170" y="36"/>
                  </a:lnTo>
                  <a:lnTo>
                    <a:pt x="176" y="44"/>
                  </a:lnTo>
                  <a:lnTo>
                    <a:pt x="181" y="53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48" name="Google Shape;48;p3"/>
            <p:cNvSpPr/>
            <p:nvPr/>
          </p:nvSpPr>
          <p:spPr>
            <a:xfrm>
              <a:off x="2836897" y="2386609"/>
              <a:ext cx="1048150" cy="344836"/>
            </a:xfrm>
            <a:custGeom>
              <a:avLst/>
              <a:gdLst/>
              <a:ahLst/>
              <a:cxnLst/>
              <a:rect l="l" t="t" r="r" b="b"/>
              <a:pathLst>
                <a:path w="4146" h="1364" extrusionOk="0">
                  <a:moveTo>
                    <a:pt x="1145" y="1363"/>
                  </a:moveTo>
                  <a:lnTo>
                    <a:pt x="4145" y="0"/>
                  </a:lnTo>
                  <a:lnTo>
                    <a:pt x="0" y="608"/>
                  </a:lnTo>
                  <a:lnTo>
                    <a:pt x="1145" y="1363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  <p:sp>
          <p:nvSpPr>
            <p:cNvPr id="49" name="Google Shape;49;p3"/>
            <p:cNvSpPr/>
            <p:nvPr/>
          </p:nvSpPr>
          <p:spPr>
            <a:xfrm>
              <a:off x="2531249" y="1432500"/>
              <a:ext cx="680059" cy="943749"/>
            </a:xfrm>
            <a:custGeom>
              <a:avLst/>
              <a:gdLst/>
              <a:ahLst/>
              <a:cxnLst/>
              <a:rect l="l" t="t" r="r" b="b"/>
              <a:pathLst>
                <a:path w="2690" h="3733" extrusionOk="0">
                  <a:moveTo>
                    <a:pt x="0" y="3732"/>
                  </a:moveTo>
                  <a:lnTo>
                    <a:pt x="27" y="0"/>
                  </a:lnTo>
                  <a:lnTo>
                    <a:pt x="2689" y="1308"/>
                  </a:lnTo>
                  <a:lnTo>
                    <a:pt x="0" y="3732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subTitle" idx="1"/>
          </p:nvPr>
        </p:nvSpPr>
        <p:spPr>
          <a:xfrm>
            <a:off x="5107254" y="3026675"/>
            <a:ext cx="3136800" cy="12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2"/>
          </p:nvPr>
        </p:nvSpPr>
        <p:spPr>
          <a:xfrm>
            <a:off x="1091325" y="3026675"/>
            <a:ext cx="3136800" cy="12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3"/>
          </p:nvPr>
        </p:nvSpPr>
        <p:spPr>
          <a:xfrm>
            <a:off x="1091325" y="2538984"/>
            <a:ext cx="31368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4"/>
          </p:nvPr>
        </p:nvSpPr>
        <p:spPr>
          <a:xfrm>
            <a:off x="5107261" y="2538984"/>
            <a:ext cx="31368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77" name="Google Shape;77;p5"/>
          <p:cNvPicPr preferRelativeResize="0"/>
          <p:nvPr/>
        </p:nvPicPr>
        <p:blipFill rotWithShape="1">
          <a:blip r:embed="rId2">
            <a:alphaModFix amt="56000"/>
          </a:blip>
          <a:srcRect l="64006" t="59789" r="13555" b="13973"/>
          <a:stretch/>
        </p:blipFill>
        <p:spPr>
          <a:xfrm rot="5400000">
            <a:off x="6387562" y="-146362"/>
            <a:ext cx="2610075" cy="290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5"/>
          <p:cNvGrpSpPr/>
          <p:nvPr/>
        </p:nvGrpSpPr>
        <p:grpSpPr>
          <a:xfrm rot="5400000" flipH="1">
            <a:off x="7495220" y="-447729"/>
            <a:ext cx="2122850" cy="1974464"/>
            <a:chOff x="1298039" y="1316459"/>
            <a:chExt cx="2817319" cy="2620391"/>
          </a:xfrm>
        </p:grpSpPr>
        <p:sp>
          <p:nvSpPr>
            <p:cNvPr id="79" name="Google Shape;79;p5"/>
            <p:cNvSpPr/>
            <p:nvPr/>
          </p:nvSpPr>
          <p:spPr>
            <a:xfrm>
              <a:off x="1985178" y="2365878"/>
              <a:ext cx="864105" cy="502338"/>
            </a:xfrm>
            <a:custGeom>
              <a:avLst/>
              <a:gdLst/>
              <a:ahLst/>
              <a:cxnLst/>
              <a:rect l="l" t="t" r="r" b="b"/>
              <a:pathLst>
                <a:path w="3418" h="1987" extrusionOk="0">
                  <a:moveTo>
                    <a:pt x="0" y="1986"/>
                  </a:moveTo>
                  <a:lnTo>
                    <a:pt x="244" y="0"/>
                  </a:lnTo>
                  <a:lnTo>
                    <a:pt x="3417" y="686"/>
                  </a:lnTo>
                  <a:lnTo>
                    <a:pt x="0" y="1986"/>
                  </a:lnTo>
                  <a:moveTo>
                    <a:pt x="267" y="32"/>
                  </a:moveTo>
                  <a:lnTo>
                    <a:pt x="32" y="1946"/>
                  </a:lnTo>
                  <a:lnTo>
                    <a:pt x="3324" y="693"/>
                  </a:lnTo>
                  <a:lnTo>
                    <a:pt x="267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80" name="Google Shape;80;p5"/>
            <p:cNvSpPr/>
            <p:nvPr/>
          </p:nvSpPr>
          <p:spPr>
            <a:xfrm>
              <a:off x="1836778" y="1316459"/>
              <a:ext cx="1864979" cy="1228416"/>
            </a:xfrm>
            <a:custGeom>
              <a:avLst/>
              <a:gdLst/>
              <a:ahLst/>
              <a:cxnLst/>
              <a:rect l="l" t="t" r="r" b="b"/>
              <a:pathLst>
                <a:path w="7377" h="4859" extrusionOk="0">
                  <a:moveTo>
                    <a:pt x="3962" y="4858"/>
                  </a:moveTo>
                  <a:lnTo>
                    <a:pt x="2750" y="4207"/>
                  </a:lnTo>
                  <a:lnTo>
                    <a:pt x="2401" y="4521"/>
                  </a:lnTo>
                  <a:lnTo>
                    <a:pt x="2392" y="4515"/>
                  </a:lnTo>
                  <a:lnTo>
                    <a:pt x="0" y="2729"/>
                  </a:lnTo>
                  <a:lnTo>
                    <a:pt x="14" y="2707"/>
                  </a:lnTo>
                  <a:lnTo>
                    <a:pt x="2746" y="4175"/>
                  </a:lnTo>
                  <a:lnTo>
                    <a:pt x="7376" y="0"/>
                  </a:lnTo>
                  <a:lnTo>
                    <a:pt x="3962" y="4858"/>
                  </a:lnTo>
                  <a:moveTo>
                    <a:pt x="2770" y="4188"/>
                  </a:moveTo>
                  <a:lnTo>
                    <a:pt x="3953" y="4823"/>
                  </a:lnTo>
                  <a:lnTo>
                    <a:pt x="7219" y="176"/>
                  </a:lnTo>
                  <a:lnTo>
                    <a:pt x="2770" y="4188"/>
                  </a:lnTo>
                  <a:moveTo>
                    <a:pt x="158" y="2815"/>
                  </a:moveTo>
                  <a:lnTo>
                    <a:pt x="2399" y="4487"/>
                  </a:lnTo>
                  <a:lnTo>
                    <a:pt x="2725" y="4193"/>
                  </a:lnTo>
                  <a:lnTo>
                    <a:pt x="158" y="2815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81" name="Google Shape;81;p5"/>
            <p:cNvSpPr/>
            <p:nvPr/>
          </p:nvSpPr>
          <p:spPr>
            <a:xfrm>
              <a:off x="1987201" y="2547144"/>
              <a:ext cx="1152814" cy="1158640"/>
            </a:xfrm>
            <a:custGeom>
              <a:avLst/>
              <a:gdLst/>
              <a:ahLst/>
              <a:cxnLst/>
              <a:rect l="l" t="t" r="r" b="b"/>
              <a:pathLst>
                <a:path w="4560" h="4583" extrusionOk="0">
                  <a:moveTo>
                    <a:pt x="4091" y="4582"/>
                  </a:moveTo>
                  <a:lnTo>
                    <a:pt x="0" y="1260"/>
                  </a:lnTo>
                  <a:lnTo>
                    <a:pt x="17" y="1239"/>
                  </a:lnTo>
                  <a:lnTo>
                    <a:pt x="3991" y="4466"/>
                  </a:lnTo>
                  <a:lnTo>
                    <a:pt x="1661" y="597"/>
                  </a:lnTo>
                  <a:lnTo>
                    <a:pt x="4454" y="712"/>
                  </a:lnTo>
                  <a:lnTo>
                    <a:pt x="3277" y="23"/>
                  </a:lnTo>
                  <a:lnTo>
                    <a:pt x="3290" y="0"/>
                  </a:lnTo>
                  <a:lnTo>
                    <a:pt x="4559" y="743"/>
                  </a:lnTo>
                  <a:lnTo>
                    <a:pt x="1709" y="625"/>
                  </a:lnTo>
                  <a:lnTo>
                    <a:pt x="4091" y="458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82" name="Google Shape;82;p5"/>
            <p:cNvSpPr/>
            <p:nvPr/>
          </p:nvSpPr>
          <p:spPr>
            <a:xfrm>
              <a:off x="2824762" y="1801098"/>
              <a:ext cx="1064330" cy="744533"/>
            </a:xfrm>
            <a:custGeom>
              <a:avLst/>
              <a:gdLst/>
              <a:ahLst/>
              <a:cxnLst/>
              <a:rect l="l" t="t" r="r" b="b"/>
              <a:pathLst>
                <a:path w="4210" h="2945" extrusionOk="0">
                  <a:moveTo>
                    <a:pt x="0" y="2944"/>
                  </a:moveTo>
                  <a:lnTo>
                    <a:pt x="3848" y="0"/>
                  </a:lnTo>
                  <a:lnTo>
                    <a:pt x="4209" y="2327"/>
                  </a:lnTo>
                  <a:lnTo>
                    <a:pt x="0" y="2944"/>
                  </a:lnTo>
                  <a:moveTo>
                    <a:pt x="3828" y="48"/>
                  </a:moveTo>
                  <a:lnTo>
                    <a:pt x="97" y="2903"/>
                  </a:lnTo>
                  <a:lnTo>
                    <a:pt x="4178" y="2305"/>
                  </a:lnTo>
                  <a:lnTo>
                    <a:pt x="3828" y="48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83" name="Google Shape;83;p5"/>
            <p:cNvSpPr/>
            <p:nvPr/>
          </p:nvSpPr>
          <p:spPr>
            <a:xfrm>
              <a:off x="3121815" y="2725881"/>
              <a:ext cx="993543" cy="1039818"/>
            </a:xfrm>
            <a:custGeom>
              <a:avLst/>
              <a:gdLst/>
              <a:ahLst/>
              <a:cxnLst/>
              <a:rect l="l" t="t" r="r" b="b"/>
              <a:pathLst>
                <a:path w="3930" h="4113" extrusionOk="0">
                  <a:moveTo>
                    <a:pt x="872" y="4112"/>
                  </a:moveTo>
                  <a:lnTo>
                    <a:pt x="867" y="4089"/>
                  </a:lnTo>
                  <a:lnTo>
                    <a:pt x="0" y="0"/>
                  </a:lnTo>
                  <a:lnTo>
                    <a:pt x="22" y="7"/>
                  </a:lnTo>
                  <a:lnTo>
                    <a:pt x="3929" y="1252"/>
                  </a:lnTo>
                  <a:lnTo>
                    <a:pt x="3913" y="1268"/>
                  </a:lnTo>
                  <a:lnTo>
                    <a:pt x="872" y="4112"/>
                  </a:lnTo>
                  <a:moveTo>
                    <a:pt x="35" y="39"/>
                  </a:moveTo>
                  <a:lnTo>
                    <a:pt x="889" y="4061"/>
                  </a:lnTo>
                  <a:lnTo>
                    <a:pt x="3878" y="1264"/>
                  </a:lnTo>
                  <a:lnTo>
                    <a:pt x="35" y="39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84" name="Google Shape;84;p5"/>
            <p:cNvSpPr/>
            <p:nvPr/>
          </p:nvSpPr>
          <p:spPr>
            <a:xfrm>
              <a:off x="2401304" y="2688212"/>
              <a:ext cx="728851" cy="1012514"/>
            </a:xfrm>
            <a:custGeom>
              <a:avLst/>
              <a:gdLst/>
              <a:ahLst/>
              <a:cxnLst/>
              <a:rect l="l" t="t" r="r" b="b"/>
              <a:pathLst>
                <a:path w="2883" h="4005" extrusionOk="0">
                  <a:moveTo>
                    <a:pt x="2411" y="4004"/>
                  </a:moveTo>
                  <a:lnTo>
                    <a:pt x="0" y="0"/>
                  </a:lnTo>
                  <a:lnTo>
                    <a:pt x="2048" y="1554"/>
                  </a:lnTo>
                  <a:lnTo>
                    <a:pt x="1687" y="157"/>
                  </a:lnTo>
                  <a:lnTo>
                    <a:pt x="1713" y="150"/>
                  </a:lnTo>
                  <a:lnTo>
                    <a:pt x="2093" y="1621"/>
                  </a:lnTo>
                  <a:lnTo>
                    <a:pt x="94" y="104"/>
                  </a:lnTo>
                  <a:lnTo>
                    <a:pt x="2394" y="3925"/>
                  </a:lnTo>
                  <a:lnTo>
                    <a:pt x="2855" y="167"/>
                  </a:lnTo>
                  <a:lnTo>
                    <a:pt x="2882" y="170"/>
                  </a:lnTo>
                  <a:lnTo>
                    <a:pt x="2411" y="4004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85" name="Google Shape;85;p5"/>
            <p:cNvSpPr/>
            <p:nvPr/>
          </p:nvSpPr>
          <p:spPr>
            <a:xfrm>
              <a:off x="1750317" y="3235548"/>
              <a:ext cx="1266325" cy="701302"/>
            </a:xfrm>
            <a:custGeom>
              <a:avLst/>
              <a:gdLst/>
              <a:ahLst/>
              <a:cxnLst/>
              <a:rect l="l" t="t" r="r" b="b"/>
              <a:pathLst>
                <a:path w="5009" h="2774" extrusionOk="0">
                  <a:moveTo>
                    <a:pt x="0" y="2773"/>
                  </a:moveTo>
                  <a:lnTo>
                    <a:pt x="2782" y="0"/>
                  </a:lnTo>
                  <a:lnTo>
                    <a:pt x="2792" y="7"/>
                  </a:lnTo>
                  <a:lnTo>
                    <a:pt x="5008" y="1807"/>
                  </a:lnTo>
                  <a:lnTo>
                    <a:pt x="0" y="2773"/>
                  </a:lnTo>
                  <a:moveTo>
                    <a:pt x="2784" y="36"/>
                  </a:moveTo>
                  <a:lnTo>
                    <a:pt x="80" y="2731"/>
                  </a:lnTo>
                  <a:lnTo>
                    <a:pt x="4948" y="1792"/>
                  </a:lnTo>
                  <a:lnTo>
                    <a:pt x="2784" y="36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86" name="Google Shape;86;p5"/>
            <p:cNvSpPr/>
            <p:nvPr/>
          </p:nvSpPr>
          <p:spPr>
            <a:xfrm>
              <a:off x="1298039" y="2359558"/>
              <a:ext cx="756660" cy="1158134"/>
            </a:xfrm>
            <a:custGeom>
              <a:avLst/>
              <a:gdLst/>
              <a:ahLst/>
              <a:cxnLst/>
              <a:rect l="l" t="t" r="r" b="b"/>
              <a:pathLst>
                <a:path w="2993" h="4581" extrusionOk="0">
                  <a:moveTo>
                    <a:pt x="2421" y="4580"/>
                  </a:moveTo>
                  <a:lnTo>
                    <a:pt x="0" y="3345"/>
                  </a:lnTo>
                  <a:lnTo>
                    <a:pt x="2992" y="0"/>
                  </a:lnTo>
                  <a:lnTo>
                    <a:pt x="2421" y="4580"/>
                  </a:lnTo>
                  <a:moveTo>
                    <a:pt x="43" y="3337"/>
                  </a:moveTo>
                  <a:lnTo>
                    <a:pt x="2399" y="4539"/>
                  </a:lnTo>
                  <a:lnTo>
                    <a:pt x="2955" y="81"/>
                  </a:lnTo>
                  <a:lnTo>
                    <a:pt x="43" y="3337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87" name="Google Shape;87;p5"/>
            <p:cNvSpPr/>
            <p:nvPr/>
          </p:nvSpPr>
          <p:spPr>
            <a:xfrm>
              <a:off x="1903268" y="2856332"/>
              <a:ext cx="556940" cy="661863"/>
            </a:xfrm>
            <a:custGeom>
              <a:avLst/>
              <a:gdLst/>
              <a:ahLst/>
              <a:cxnLst/>
              <a:rect l="l" t="t" r="r" b="b"/>
              <a:pathLst>
                <a:path w="2203" h="2618" extrusionOk="0">
                  <a:moveTo>
                    <a:pt x="0" y="2617"/>
                  </a:moveTo>
                  <a:lnTo>
                    <a:pt x="330" y="0"/>
                  </a:lnTo>
                  <a:lnTo>
                    <a:pt x="2202" y="1520"/>
                  </a:lnTo>
                  <a:lnTo>
                    <a:pt x="0" y="2617"/>
                  </a:lnTo>
                  <a:moveTo>
                    <a:pt x="350" y="50"/>
                  </a:moveTo>
                  <a:lnTo>
                    <a:pt x="32" y="2571"/>
                  </a:lnTo>
                  <a:lnTo>
                    <a:pt x="2154" y="1515"/>
                  </a:lnTo>
                  <a:lnTo>
                    <a:pt x="350" y="50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88" name="Google Shape;88;p5"/>
            <p:cNvSpPr/>
            <p:nvPr/>
          </p:nvSpPr>
          <p:spPr>
            <a:xfrm>
              <a:off x="1344556" y="2243770"/>
              <a:ext cx="711913" cy="835040"/>
            </a:xfrm>
            <a:custGeom>
              <a:avLst/>
              <a:gdLst/>
              <a:ahLst/>
              <a:cxnLst/>
              <a:rect l="l" t="t" r="r" b="b"/>
              <a:pathLst>
                <a:path w="2816" h="3303" extrusionOk="0">
                  <a:moveTo>
                    <a:pt x="300" y="3302"/>
                  </a:moveTo>
                  <a:lnTo>
                    <a:pt x="298" y="3271"/>
                  </a:lnTo>
                  <a:lnTo>
                    <a:pt x="0" y="0"/>
                  </a:lnTo>
                  <a:lnTo>
                    <a:pt x="2815" y="490"/>
                  </a:lnTo>
                  <a:lnTo>
                    <a:pt x="300" y="3302"/>
                  </a:lnTo>
                  <a:moveTo>
                    <a:pt x="30" y="32"/>
                  </a:moveTo>
                  <a:lnTo>
                    <a:pt x="321" y="3239"/>
                  </a:lnTo>
                  <a:lnTo>
                    <a:pt x="2764" y="508"/>
                  </a:lnTo>
                  <a:lnTo>
                    <a:pt x="30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89" name="Google Shape;89;p5"/>
            <p:cNvSpPr/>
            <p:nvPr/>
          </p:nvSpPr>
          <p:spPr>
            <a:xfrm>
              <a:off x="3860780" y="2362592"/>
              <a:ext cx="48287" cy="48287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181" y="53"/>
                  </a:moveTo>
                  <a:lnTo>
                    <a:pt x="184" y="62"/>
                  </a:lnTo>
                  <a:lnTo>
                    <a:pt x="187" y="71"/>
                  </a:lnTo>
                  <a:lnTo>
                    <a:pt x="189" y="80"/>
                  </a:lnTo>
                  <a:lnTo>
                    <a:pt x="190" y="89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8" y="117"/>
                  </a:lnTo>
                  <a:lnTo>
                    <a:pt x="185" y="125"/>
                  </a:lnTo>
                  <a:lnTo>
                    <a:pt x="182" y="134"/>
                  </a:lnTo>
                  <a:lnTo>
                    <a:pt x="178" y="142"/>
                  </a:lnTo>
                  <a:lnTo>
                    <a:pt x="173" y="150"/>
                  </a:lnTo>
                  <a:lnTo>
                    <a:pt x="167" y="157"/>
                  </a:lnTo>
                  <a:lnTo>
                    <a:pt x="161" y="164"/>
                  </a:lnTo>
                  <a:lnTo>
                    <a:pt x="154" y="170"/>
                  </a:lnTo>
                  <a:lnTo>
                    <a:pt x="146" y="176"/>
                  </a:lnTo>
                  <a:lnTo>
                    <a:pt x="138" y="181"/>
                  </a:lnTo>
                  <a:lnTo>
                    <a:pt x="129" y="184"/>
                  </a:lnTo>
                  <a:lnTo>
                    <a:pt x="120" y="187"/>
                  </a:lnTo>
                  <a:lnTo>
                    <a:pt x="110" y="189"/>
                  </a:lnTo>
                  <a:lnTo>
                    <a:pt x="101" y="190"/>
                  </a:lnTo>
                  <a:lnTo>
                    <a:pt x="92" y="190"/>
                  </a:lnTo>
                  <a:lnTo>
                    <a:pt x="83" y="190"/>
                  </a:lnTo>
                  <a:lnTo>
                    <a:pt x="74" y="188"/>
                  </a:lnTo>
                  <a:lnTo>
                    <a:pt x="65" y="185"/>
                  </a:lnTo>
                  <a:lnTo>
                    <a:pt x="56" y="182"/>
                  </a:lnTo>
                  <a:lnTo>
                    <a:pt x="48" y="178"/>
                  </a:lnTo>
                  <a:lnTo>
                    <a:pt x="40" y="173"/>
                  </a:lnTo>
                  <a:lnTo>
                    <a:pt x="33" y="167"/>
                  </a:lnTo>
                  <a:lnTo>
                    <a:pt x="26" y="161"/>
                  </a:lnTo>
                  <a:lnTo>
                    <a:pt x="20" y="154"/>
                  </a:lnTo>
                  <a:lnTo>
                    <a:pt x="14" y="146"/>
                  </a:lnTo>
                  <a:lnTo>
                    <a:pt x="10" y="138"/>
                  </a:lnTo>
                  <a:lnTo>
                    <a:pt x="6" y="129"/>
                  </a:lnTo>
                  <a:lnTo>
                    <a:pt x="3" y="120"/>
                  </a:lnTo>
                  <a:lnTo>
                    <a:pt x="1" y="110"/>
                  </a:lnTo>
                  <a:lnTo>
                    <a:pt x="0" y="101"/>
                  </a:lnTo>
                  <a:lnTo>
                    <a:pt x="0" y="92"/>
                  </a:lnTo>
                  <a:lnTo>
                    <a:pt x="1" y="83"/>
                  </a:lnTo>
                  <a:lnTo>
                    <a:pt x="2" y="74"/>
                  </a:lnTo>
                  <a:lnTo>
                    <a:pt x="5" y="65"/>
                  </a:lnTo>
                  <a:lnTo>
                    <a:pt x="8" y="56"/>
                  </a:lnTo>
                  <a:lnTo>
                    <a:pt x="12" y="48"/>
                  </a:lnTo>
                  <a:lnTo>
                    <a:pt x="17" y="40"/>
                  </a:lnTo>
                  <a:lnTo>
                    <a:pt x="23" y="33"/>
                  </a:lnTo>
                  <a:lnTo>
                    <a:pt x="29" y="26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3" y="10"/>
                  </a:lnTo>
                  <a:lnTo>
                    <a:pt x="62" y="6"/>
                  </a:lnTo>
                  <a:lnTo>
                    <a:pt x="71" y="3"/>
                  </a:lnTo>
                  <a:lnTo>
                    <a:pt x="80" y="1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8" y="1"/>
                  </a:lnTo>
                  <a:lnTo>
                    <a:pt x="117" y="2"/>
                  </a:lnTo>
                  <a:lnTo>
                    <a:pt x="125" y="5"/>
                  </a:lnTo>
                  <a:lnTo>
                    <a:pt x="134" y="8"/>
                  </a:lnTo>
                  <a:lnTo>
                    <a:pt x="142" y="12"/>
                  </a:lnTo>
                  <a:lnTo>
                    <a:pt x="150" y="17"/>
                  </a:lnTo>
                  <a:lnTo>
                    <a:pt x="157" y="23"/>
                  </a:lnTo>
                  <a:lnTo>
                    <a:pt x="164" y="29"/>
                  </a:lnTo>
                  <a:lnTo>
                    <a:pt x="170" y="36"/>
                  </a:lnTo>
                  <a:lnTo>
                    <a:pt x="176" y="44"/>
                  </a:lnTo>
                  <a:lnTo>
                    <a:pt x="181" y="53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90" name="Google Shape;90;p5"/>
            <p:cNvSpPr/>
            <p:nvPr/>
          </p:nvSpPr>
          <p:spPr>
            <a:xfrm>
              <a:off x="2836897" y="2386609"/>
              <a:ext cx="1048150" cy="344836"/>
            </a:xfrm>
            <a:custGeom>
              <a:avLst/>
              <a:gdLst/>
              <a:ahLst/>
              <a:cxnLst/>
              <a:rect l="l" t="t" r="r" b="b"/>
              <a:pathLst>
                <a:path w="4146" h="1364" extrusionOk="0">
                  <a:moveTo>
                    <a:pt x="1145" y="1363"/>
                  </a:moveTo>
                  <a:lnTo>
                    <a:pt x="4145" y="0"/>
                  </a:lnTo>
                  <a:lnTo>
                    <a:pt x="0" y="608"/>
                  </a:lnTo>
                  <a:lnTo>
                    <a:pt x="1145" y="1363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  <p:sp>
          <p:nvSpPr>
            <p:cNvPr id="91" name="Google Shape;91;p5"/>
            <p:cNvSpPr/>
            <p:nvPr/>
          </p:nvSpPr>
          <p:spPr>
            <a:xfrm>
              <a:off x="2531249" y="1432500"/>
              <a:ext cx="680059" cy="943749"/>
            </a:xfrm>
            <a:custGeom>
              <a:avLst/>
              <a:gdLst/>
              <a:ahLst/>
              <a:cxnLst/>
              <a:rect l="l" t="t" r="r" b="b"/>
              <a:pathLst>
                <a:path w="2690" h="3733" extrusionOk="0">
                  <a:moveTo>
                    <a:pt x="0" y="3732"/>
                  </a:moveTo>
                  <a:lnTo>
                    <a:pt x="27" y="0"/>
                  </a:lnTo>
                  <a:lnTo>
                    <a:pt x="2689" y="1308"/>
                  </a:lnTo>
                  <a:lnTo>
                    <a:pt x="0" y="3732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</p:grpSp>
      <p:grpSp>
        <p:nvGrpSpPr>
          <p:cNvPr id="92" name="Google Shape;92;p5"/>
          <p:cNvGrpSpPr/>
          <p:nvPr/>
        </p:nvGrpSpPr>
        <p:grpSpPr>
          <a:xfrm rot="5400000" flipH="1">
            <a:off x="-685030" y="3712896"/>
            <a:ext cx="2122850" cy="1974464"/>
            <a:chOff x="1298039" y="1316459"/>
            <a:chExt cx="2817319" cy="2620391"/>
          </a:xfrm>
        </p:grpSpPr>
        <p:sp>
          <p:nvSpPr>
            <p:cNvPr id="93" name="Google Shape;93;p5"/>
            <p:cNvSpPr/>
            <p:nvPr/>
          </p:nvSpPr>
          <p:spPr>
            <a:xfrm>
              <a:off x="1985178" y="2365878"/>
              <a:ext cx="864105" cy="502338"/>
            </a:xfrm>
            <a:custGeom>
              <a:avLst/>
              <a:gdLst/>
              <a:ahLst/>
              <a:cxnLst/>
              <a:rect l="l" t="t" r="r" b="b"/>
              <a:pathLst>
                <a:path w="3418" h="1987" extrusionOk="0">
                  <a:moveTo>
                    <a:pt x="0" y="1986"/>
                  </a:moveTo>
                  <a:lnTo>
                    <a:pt x="244" y="0"/>
                  </a:lnTo>
                  <a:lnTo>
                    <a:pt x="3417" y="686"/>
                  </a:lnTo>
                  <a:lnTo>
                    <a:pt x="0" y="1986"/>
                  </a:lnTo>
                  <a:moveTo>
                    <a:pt x="267" y="32"/>
                  </a:moveTo>
                  <a:lnTo>
                    <a:pt x="32" y="1946"/>
                  </a:lnTo>
                  <a:lnTo>
                    <a:pt x="3324" y="693"/>
                  </a:lnTo>
                  <a:lnTo>
                    <a:pt x="267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94" name="Google Shape;94;p5"/>
            <p:cNvSpPr/>
            <p:nvPr/>
          </p:nvSpPr>
          <p:spPr>
            <a:xfrm>
              <a:off x="1836778" y="1316459"/>
              <a:ext cx="1864979" cy="1228416"/>
            </a:xfrm>
            <a:custGeom>
              <a:avLst/>
              <a:gdLst/>
              <a:ahLst/>
              <a:cxnLst/>
              <a:rect l="l" t="t" r="r" b="b"/>
              <a:pathLst>
                <a:path w="7377" h="4859" extrusionOk="0">
                  <a:moveTo>
                    <a:pt x="3962" y="4858"/>
                  </a:moveTo>
                  <a:lnTo>
                    <a:pt x="2750" y="4207"/>
                  </a:lnTo>
                  <a:lnTo>
                    <a:pt x="2401" y="4521"/>
                  </a:lnTo>
                  <a:lnTo>
                    <a:pt x="2392" y="4515"/>
                  </a:lnTo>
                  <a:lnTo>
                    <a:pt x="0" y="2729"/>
                  </a:lnTo>
                  <a:lnTo>
                    <a:pt x="14" y="2707"/>
                  </a:lnTo>
                  <a:lnTo>
                    <a:pt x="2746" y="4175"/>
                  </a:lnTo>
                  <a:lnTo>
                    <a:pt x="7376" y="0"/>
                  </a:lnTo>
                  <a:lnTo>
                    <a:pt x="3962" y="4858"/>
                  </a:lnTo>
                  <a:moveTo>
                    <a:pt x="2770" y="4188"/>
                  </a:moveTo>
                  <a:lnTo>
                    <a:pt x="3953" y="4823"/>
                  </a:lnTo>
                  <a:lnTo>
                    <a:pt x="7219" y="176"/>
                  </a:lnTo>
                  <a:lnTo>
                    <a:pt x="2770" y="4188"/>
                  </a:lnTo>
                  <a:moveTo>
                    <a:pt x="158" y="2815"/>
                  </a:moveTo>
                  <a:lnTo>
                    <a:pt x="2399" y="4487"/>
                  </a:lnTo>
                  <a:lnTo>
                    <a:pt x="2725" y="4193"/>
                  </a:lnTo>
                  <a:lnTo>
                    <a:pt x="158" y="2815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95" name="Google Shape;95;p5"/>
            <p:cNvSpPr/>
            <p:nvPr/>
          </p:nvSpPr>
          <p:spPr>
            <a:xfrm>
              <a:off x="1987201" y="2547144"/>
              <a:ext cx="1152814" cy="1158640"/>
            </a:xfrm>
            <a:custGeom>
              <a:avLst/>
              <a:gdLst/>
              <a:ahLst/>
              <a:cxnLst/>
              <a:rect l="l" t="t" r="r" b="b"/>
              <a:pathLst>
                <a:path w="4560" h="4583" extrusionOk="0">
                  <a:moveTo>
                    <a:pt x="4091" y="4582"/>
                  </a:moveTo>
                  <a:lnTo>
                    <a:pt x="0" y="1260"/>
                  </a:lnTo>
                  <a:lnTo>
                    <a:pt x="17" y="1239"/>
                  </a:lnTo>
                  <a:lnTo>
                    <a:pt x="3991" y="4466"/>
                  </a:lnTo>
                  <a:lnTo>
                    <a:pt x="1661" y="597"/>
                  </a:lnTo>
                  <a:lnTo>
                    <a:pt x="4454" y="712"/>
                  </a:lnTo>
                  <a:lnTo>
                    <a:pt x="3277" y="23"/>
                  </a:lnTo>
                  <a:lnTo>
                    <a:pt x="3290" y="0"/>
                  </a:lnTo>
                  <a:lnTo>
                    <a:pt x="4559" y="743"/>
                  </a:lnTo>
                  <a:lnTo>
                    <a:pt x="1709" y="625"/>
                  </a:lnTo>
                  <a:lnTo>
                    <a:pt x="4091" y="458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96" name="Google Shape;96;p5"/>
            <p:cNvSpPr/>
            <p:nvPr/>
          </p:nvSpPr>
          <p:spPr>
            <a:xfrm>
              <a:off x="2824762" y="1801098"/>
              <a:ext cx="1064330" cy="744533"/>
            </a:xfrm>
            <a:custGeom>
              <a:avLst/>
              <a:gdLst/>
              <a:ahLst/>
              <a:cxnLst/>
              <a:rect l="l" t="t" r="r" b="b"/>
              <a:pathLst>
                <a:path w="4210" h="2945" extrusionOk="0">
                  <a:moveTo>
                    <a:pt x="0" y="2944"/>
                  </a:moveTo>
                  <a:lnTo>
                    <a:pt x="3848" y="0"/>
                  </a:lnTo>
                  <a:lnTo>
                    <a:pt x="4209" y="2327"/>
                  </a:lnTo>
                  <a:lnTo>
                    <a:pt x="0" y="2944"/>
                  </a:lnTo>
                  <a:moveTo>
                    <a:pt x="3828" y="48"/>
                  </a:moveTo>
                  <a:lnTo>
                    <a:pt x="97" y="2903"/>
                  </a:lnTo>
                  <a:lnTo>
                    <a:pt x="4178" y="2305"/>
                  </a:lnTo>
                  <a:lnTo>
                    <a:pt x="3828" y="48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97" name="Google Shape;97;p5"/>
            <p:cNvSpPr/>
            <p:nvPr/>
          </p:nvSpPr>
          <p:spPr>
            <a:xfrm>
              <a:off x="3121815" y="2725881"/>
              <a:ext cx="993543" cy="1039818"/>
            </a:xfrm>
            <a:custGeom>
              <a:avLst/>
              <a:gdLst/>
              <a:ahLst/>
              <a:cxnLst/>
              <a:rect l="l" t="t" r="r" b="b"/>
              <a:pathLst>
                <a:path w="3930" h="4113" extrusionOk="0">
                  <a:moveTo>
                    <a:pt x="872" y="4112"/>
                  </a:moveTo>
                  <a:lnTo>
                    <a:pt x="867" y="4089"/>
                  </a:lnTo>
                  <a:lnTo>
                    <a:pt x="0" y="0"/>
                  </a:lnTo>
                  <a:lnTo>
                    <a:pt x="22" y="7"/>
                  </a:lnTo>
                  <a:lnTo>
                    <a:pt x="3929" y="1252"/>
                  </a:lnTo>
                  <a:lnTo>
                    <a:pt x="3913" y="1268"/>
                  </a:lnTo>
                  <a:lnTo>
                    <a:pt x="872" y="4112"/>
                  </a:lnTo>
                  <a:moveTo>
                    <a:pt x="35" y="39"/>
                  </a:moveTo>
                  <a:lnTo>
                    <a:pt x="889" y="4061"/>
                  </a:lnTo>
                  <a:lnTo>
                    <a:pt x="3878" y="1264"/>
                  </a:lnTo>
                  <a:lnTo>
                    <a:pt x="35" y="39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98" name="Google Shape;98;p5"/>
            <p:cNvSpPr/>
            <p:nvPr/>
          </p:nvSpPr>
          <p:spPr>
            <a:xfrm>
              <a:off x="2401304" y="2688212"/>
              <a:ext cx="728851" cy="1012514"/>
            </a:xfrm>
            <a:custGeom>
              <a:avLst/>
              <a:gdLst/>
              <a:ahLst/>
              <a:cxnLst/>
              <a:rect l="l" t="t" r="r" b="b"/>
              <a:pathLst>
                <a:path w="2883" h="4005" extrusionOk="0">
                  <a:moveTo>
                    <a:pt x="2411" y="4004"/>
                  </a:moveTo>
                  <a:lnTo>
                    <a:pt x="0" y="0"/>
                  </a:lnTo>
                  <a:lnTo>
                    <a:pt x="2048" y="1554"/>
                  </a:lnTo>
                  <a:lnTo>
                    <a:pt x="1687" y="157"/>
                  </a:lnTo>
                  <a:lnTo>
                    <a:pt x="1713" y="150"/>
                  </a:lnTo>
                  <a:lnTo>
                    <a:pt x="2093" y="1621"/>
                  </a:lnTo>
                  <a:lnTo>
                    <a:pt x="94" y="104"/>
                  </a:lnTo>
                  <a:lnTo>
                    <a:pt x="2394" y="3925"/>
                  </a:lnTo>
                  <a:lnTo>
                    <a:pt x="2855" y="167"/>
                  </a:lnTo>
                  <a:lnTo>
                    <a:pt x="2882" y="170"/>
                  </a:lnTo>
                  <a:lnTo>
                    <a:pt x="2411" y="4004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99" name="Google Shape;99;p5"/>
            <p:cNvSpPr/>
            <p:nvPr/>
          </p:nvSpPr>
          <p:spPr>
            <a:xfrm>
              <a:off x="1750317" y="3235548"/>
              <a:ext cx="1266325" cy="701302"/>
            </a:xfrm>
            <a:custGeom>
              <a:avLst/>
              <a:gdLst/>
              <a:ahLst/>
              <a:cxnLst/>
              <a:rect l="l" t="t" r="r" b="b"/>
              <a:pathLst>
                <a:path w="5009" h="2774" extrusionOk="0">
                  <a:moveTo>
                    <a:pt x="0" y="2773"/>
                  </a:moveTo>
                  <a:lnTo>
                    <a:pt x="2782" y="0"/>
                  </a:lnTo>
                  <a:lnTo>
                    <a:pt x="2792" y="7"/>
                  </a:lnTo>
                  <a:lnTo>
                    <a:pt x="5008" y="1807"/>
                  </a:lnTo>
                  <a:lnTo>
                    <a:pt x="0" y="2773"/>
                  </a:lnTo>
                  <a:moveTo>
                    <a:pt x="2784" y="36"/>
                  </a:moveTo>
                  <a:lnTo>
                    <a:pt x="80" y="2731"/>
                  </a:lnTo>
                  <a:lnTo>
                    <a:pt x="4948" y="1792"/>
                  </a:lnTo>
                  <a:lnTo>
                    <a:pt x="2784" y="36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100" name="Google Shape;100;p5"/>
            <p:cNvSpPr/>
            <p:nvPr/>
          </p:nvSpPr>
          <p:spPr>
            <a:xfrm>
              <a:off x="1298039" y="2359558"/>
              <a:ext cx="756660" cy="1158134"/>
            </a:xfrm>
            <a:custGeom>
              <a:avLst/>
              <a:gdLst/>
              <a:ahLst/>
              <a:cxnLst/>
              <a:rect l="l" t="t" r="r" b="b"/>
              <a:pathLst>
                <a:path w="2993" h="4581" extrusionOk="0">
                  <a:moveTo>
                    <a:pt x="2421" y="4580"/>
                  </a:moveTo>
                  <a:lnTo>
                    <a:pt x="0" y="3345"/>
                  </a:lnTo>
                  <a:lnTo>
                    <a:pt x="2992" y="0"/>
                  </a:lnTo>
                  <a:lnTo>
                    <a:pt x="2421" y="4580"/>
                  </a:lnTo>
                  <a:moveTo>
                    <a:pt x="43" y="3337"/>
                  </a:moveTo>
                  <a:lnTo>
                    <a:pt x="2399" y="4539"/>
                  </a:lnTo>
                  <a:lnTo>
                    <a:pt x="2955" y="81"/>
                  </a:lnTo>
                  <a:lnTo>
                    <a:pt x="43" y="3337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101" name="Google Shape;101;p5"/>
            <p:cNvSpPr/>
            <p:nvPr/>
          </p:nvSpPr>
          <p:spPr>
            <a:xfrm>
              <a:off x="1903268" y="2856332"/>
              <a:ext cx="556940" cy="661863"/>
            </a:xfrm>
            <a:custGeom>
              <a:avLst/>
              <a:gdLst/>
              <a:ahLst/>
              <a:cxnLst/>
              <a:rect l="l" t="t" r="r" b="b"/>
              <a:pathLst>
                <a:path w="2203" h="2618" extrusionOk="0">
                  <a:moveTo>
                    <a:pt x="0" y="2617"/>
                  </a:moveTo>
                  <a:lnTo>
                    <a:pt x="330" y="0"/>
                  </a:lnTo>
                  <a:lnTo>
                    <a:pt x="2202" y="1520"/>
                  </a:lnTo>
                  <a:lnTo>
                    <a:pt x="0" y="2617"/>
                  </a:lnTo>
                  <a:moveTo>
                    <a:pt x="350" y="50"/>
                  </a:moveTo>
                  <a:lnTo>
                    <a:pt x="32" y="2571"/>
                  </a:lnTo>
                  <a:lnTo>
                    <a:pt x="2154" y="1515"/>
                  </a:lnTo>
                  <a:lnTo>
                    <a:pt x="350" y="50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102" name="Google Shape;102;p5"/>
            <p:cNvSpPr/>
            <p:nvPr/>
          </p:nvSpPr>
          <p:spPr>
            <a:xfrm>
              <a:off x="1344556" y="2243770"/>
              <a:ext cx="711913" cy="835040"/>
            </a:xfrm>
            <a:custGeom>
              <a:avLst/>
              <a:gdLst/>
              <a:ahLst/>
              <a:cxnLst/>
              <a:rect l="l" t="t" r="r" b="b"/>
              <a:pathLst>
                <a:path w="2816" h="3303" extrusionOk="0">
                  <a:moveTo>
                    <a:pt x="300" y="3302"/>
                  </a:moveTo>
                  <a:lnTo>
                    <a:pt x="298" y="3271"/>
                  </a:lnTo>
                  <a:lnTo>
                    <a:pt x="0" y="0"/>
                  </a:lnTo>
                  <a:lnTo>
                    <a:pt x="2815" y="490"/>
                  </a:lnTo>
                  <a:lnTo>
                    <a:pt x="300" y="3302"/>
                  </a:lnTo>
                  <a:moveTo>
                    <a:pt x="30" y="32"/>
                  </a:moveTo>
                  <a:lnTo>
                    <a:pt x="321" y="3239"/>
                  </a:lnTo>
                  <a:lnTo>
                    <a:pt x="2764" y="508"/>
                  </a:lnTo>
                  <a:lnTo>
                    <a:pt x="30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103" name="Google Shape;103;p5"/>
            <p:cNvSpPr/>
            <p:nvPr/>
          </p:nvSpPr>
          <p:spPr>
            <a:xfrm>
              <a:off x="3860780" y="2362592"/>
              <a:ext cx="48287" cy="48287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181" y="53"/>
                  </a:moveTo>
                  <a:lnTo>
                    <a:pt x="184" y="62"/>
                  </a:lnTo>
                  <a:lnTo>
                    <a:pt x="187" y="71"/>
                  </a:lnTo>
                  <a:lnTo>
                    <a:pt x="189" y="80"/>
                  </a:lnTo>
                  <a:lnTo>
                    <a:pt x="190" y="89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8" y="117"/>
                  </a:lnTo>
                  <a:lnTo>
                    <a:pt x="185" y="125"/>
                  </a:lnTo>
                  <a:lnTo>
                    <a:pt x="182" y="134"/>
                  </a:lnTo>
                  <a:lnTo>
                    <a:pt x="178" y="142"/>
                  </a:lnTo>
                  <a:lnTo>
                    <a:pt x="173" y="150"/>
                  </a:lnTo>
                  <a:lnTo>
                    <a:pt x="167" y="157"/>
                  </a:lnTo>
                  <a:lnTo>
                    <a:pt x="161" y="164"/>
                  </a:lnTo>
                  <a:lnTo>
                    <a:pt x="154" y="170"/>
                  </a:lnTo>
                  <a:lnTo>
                    <a:pt x="146" y="176"/>
                  </a:lnTo>
                  <a:lnTo>
                    <a:pt x="138" y="181"/>
                  </a:lnTo>
                  <a:lnTo>
                    <a:pt x="129" y="184"/>
                  </a:lnTo>
                  <a:lnTo>
                    <a:pt x="120" y="187"/>
                  </a:lnTo>
                  <a:lnTo>
                    <a:pt x="110" y="189"/>
                  </a:lnTo>
                  <a:lnTo>
                    <a:pt x="101" y="190"/>
                  </a:lnTo>
                  <a:lnTo>
                    <a:pt x="92" y="190"/>
                  </a:lnTo>
                  <a:lnTo>
                    <a:pt x="83" y="190"/>
                  </a:lnTo>
                  <a:lnTo>
                    <a:pt x="74" y="188"/>
                  </a:lnTo>
                  <a:lnTo>
                    <a:pt x="65" y="185"/>
                  </a:lnTo>
                  <a:lnTo>
                    <a:pt x="56" y="182"/>
                  </a:lnTo>
                  <a:lnTo>
                    <a:pt x="48" y="178"/>
                  </a:lnTo>
                  <a:lnTo>
                    <a:pt x="40" y="173"/>
                  </a:lnTo>
                  <a:lnTo>
                    <a:pt x="33" y="167"/>
                  </a:lnTo>
                  <a:lnTo>
                    <a:pt x="26" y="161"/>
                  </a:lnTo>
                  <a:lnTo>
                    <a:pt x="20" y="154"/>
                  </a:lnTo>
                  <a:lnTo>
                    <a:pt x="14" y="146"/>
                  </a:lnTo>
                  <a:lnTo>
                    <a:pt x="10" y="138"/>
                  </a:lnTo>
                  <a:lnTo>
                    <a:pt x="6" y="129"/>
                  </a:lnTo>
                  <a:lnTo>
                    <a:pt x="3" y="120"/>
                  </a:lnTo>
                  <a:lnTo>
                    <a:pt x="1" y="110"/>
                  </a:lnTo>
                  <a:lnTo>
                    <a:pt x="0" y="101"/>
                  </a:lnTo>
                  <a:lnTo>
                    <a:pt x="0" y="92"/>
                  </a:lnTo>
                  <a:lnTo>
                    <a:pt x="1" y="83"/>
                  </a:lnTo>
                  <a:lnTo>
                    <a:pt x="2" y="74"/>
                  </a:lnTo>
                  <a:lnTo>
                    <a:pt x="5" y="65"/>
                  </a:lnTo>
                  <a:lnTo>
                    <a:pt x="8" y="56"/>
                  </a:lnTo>
                  <a:lnTo>
                    <a:pt x="12" y="48"/>
                  </a:lnTo>
                  <a:lnTo>
                    <a:pt x="17" y="40"/>
                  </a:lnTo>
                  <a:lnTo>
                    <a:pt x="23" y="33"/>
                  </a:lnTo>
                  <a:lnTo>
                    <a:pt x="29" y="26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3" y="10"/>
                  </a:lnTo>
                  <a:lnTo>
                    <a:pt x="62" y="6"/>
                  </a:lnTo>
                  <a:lnTo>
                    <a:pt x="71" y="3"/>
                  </a:lnTo>
                  <a:lnTo>
                    <a:pt x="80" y="1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8" y="1"/>
                  </a:lnTo>
                  <a:lnTo>
                    <a:pt x="117" y="2"/>
                  </a:lnTo>
                  <a:lnTo>
                    <a:pt x="125" y="5"/>
                  </a:lnTo>
                  <a:lnTo>
                    <a:pt x="134" y="8"/>
                  </a:lnTo>
                  <a:lnTo>
                    <a:pt x="142" y="12"/>
                  </a:lnTo>
                  <a:lnTo>
                    <a:pt x="150" y="17"/>
                  </a:lnTo>
                  <a:lnTo>
                    <a:pt x="157" y="23"/>
                  </a:lnTo>
                  <a:lnTo>
                    <a:pt x="164" y="29"/>
                  </a:lnTo>
                  <a:lnTo>
                    <a:pt x="170" y="36"/>
                  </a:lnTo>
                  <a:lnTo>
                    <a:pt x="176" y="44"/>
                  </a:lnTo>
                  <a:lnTo>
                    <a:pt x="181" y="53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104" name="Google Shape;104;p5"/>
            <p:cNvSpPr/>
            <p:nvPr/>
          </p:nvSpPr>
          <p:spPr>
            <a:xfrm>
              <a:off x="2836897" y="2386609"/>
              <a:ext cx="1048150" cy="344836"/>
            </a:xfrm>
            <a:custGeom>
              <a:avLst/>
              <a:gdLst/>
              <a:ahLst/>
              <a:cxnLst/>
              <a:rect l="l" t="t" r="r" b="b"/>
              <a:pathLst>
                <a:path w="4146" h="1364" extrusionOk="0">
                  <a:moveTo>
                    <a:pt x="1145" y="1363"/>
                  </a:moveTo>
                  <a:lnTo>
                    <a:pt x="4145" y="0"/>
                  </a:lnTo>
                  <a:lnTo>
                    <a:pt x="0" y="608"/>
                  </a:lnTo>
                  <a:lnTo>
                    <a:pt x="1145" y="1363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  <p:sp>
          <p:nvSpPr>
            <p:cNvPr id="105" name="Google Shape;105;p5"/>
            <p:cNvSpPr/>
            <p:nvPr/>
          </p:nvSpPr>
          <p:spPr>
            <a:xfrm>
              <a:off x="2531249" y="1432500"/>
              <a:ext cx="680059" cy="943749"/>
            </a:xfrm>
            <a:custGeom>
              <a:avLst/>
              <a:gdLst/>
              <a:ahLst/>
              <a:cxnLst/>
              <a:rect l="l" t="t" r="r" b="b"/>
              <a:pathLst>
                <a:path w="2690" h="3733" extrusionOk="0">
                  <a:moveTo>
                    <a:pt x="0" y="3732"/>
                  </a:moveTo>
                  <a:lnTo>
                    <a:pt x="27" y="0"/>
                  </a:lnTo>
                  <a:lnTo>
                    <a:pt x="2689" y="1308"/>
                  </a:lnTo>
                  <a:lnTo>
                    <a:pt x="0" y="3732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7"/>
          <p:cNvGrpSpPr/>
          <p:nvPr/>
        </p:nvGrpSpPr>
        <p:grpSpPr>
          <a:xfrm rot="5400000" flipH="1">
            <a:off x="6162471" y="-463251"/>
            <a:ext cx="3597998" cy="3346501"/>
            <a:chOff x="1298039" y="1316459"/>
            <a:chExt cx="2817319" cy="2620391"/>
          </a:xfrm>
        </p:grpSpPr>
        <p:sp>
          <p:nvSpPr>
            <p:cNvPr id="125" name="Google Shape;125;p7"/>
            <p:cNvSpPr/>
            <p:nvPr/>
          </p:nvSpPr>
          <p:spPr>
            <a:xfrm>
              <a:off x="1985178" y="2365878"/>
              <a:ext cx="864105" cy="502338"/>
            </a:xfrm>
            <a:custGeom>
              <a:avLst/>
              <a:gdLst/>
              <a:ahLst/>
              <a:cxnLst/>
              <a:rect l="l" t="t" r="r" b="b"/>
              <a:pathLst>
                <a:path w="3418" h="1987" extrusionOk="0">
                  <a:moveTo>
                    <a:pt x="0" y="1986"/>
                  </a:moveTo>
                  <a:lnTo>
                    <a:pt x="244" y="0"/>
                  </a:lnTo>
                  <a:lnTo>
                    <a:pt x="3417" y="686"/>
                  </a:lnTo>
                  <a:lnTo>
                    <a:pt x="0" y="1986"/>
                  </a:lnTo>
                  <a:moveTo>
                    <a:pt x="267" y="32"/>
                  </a:moveTo>
                  <a:lnTo>
                    <a:pt x="32" y="1946"/>
                  </a:lnTo>
                  <a:lnTo>
                    <a:pt x="3324" y="693"/>
                  </a:lnTo>
                  <a:lnTo>
                    <a:pt x="267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126" name="Google Shape;126;p7"/>
            <p:cNvSpPr/>
            <p:nvPr/>
          </p:nvSpPr>
          <p:spPr>
            <a:xfrm>
              <a:off x="1836778" y="1316459"/>
              <a:ext cx="1864979" cy="1228416"/>
            </a:xfrm>
            <a:custGeom>
              <a:avLst/>
              <a:gdLst/>
              <a:ahLst/>
              <a:cxnLst/>
              <a:rect l="l" t="t" r="r" b="b"/>
              <a:pathLst>
                <a:path w="7377" h="4859" extrusionOk="0">
                  <a:moveTo>
                    <a:pt x="3962" y="4858"/>
                  </a:moveTo>
                  <a:lnTo>
                    <a:pt x="2750" y="4207"/>
                  </a:lnTo>
                  <a:lnTo>
                    <a:pt x="2401" y="4521"/>
                  </a:lnTo>
                  <a:lnTo>
                    <a:pt x="2392" y="4515"/>
                  </a:lnTo>
                  <a:lnTo>
                    <a:pt x="0" y="2729"/>
                  </a:lnTo>
                  <a:lnTo>
                    <a:pt x="14" y="2707"/>
                  </a:lnTo>
                  <a:lnTo>
                    <a:pt x="2746" y="4175"/>
                  </a:lnTo>
                  <a:lnTo>
                    <a:pt x="7376" y="0"/>
                  </a:lnTo>
                  <a:lnTo>
                    <a:pt x="3962" y="4858"/>
                  </a:lnTo>
                  <a:moveTo>
                    <a:pt x="2770" y="4188"/>
                  </a:moveTo>
                  <a:lnTo>
                    <a:pt x="3953" y="4823"/>
                  </a:lnTo>
                  <a:lnTo>
                    <a:pt x="7219" y="176"/>
                  </a:lnTo>
                  <a:lnTo>
                    <a:pt x="2770" y="4188"/>
                  </a:lnTo>
                  <a:moveTo>
                    <a:pt x="158" y="2815"/>
                  </a:moveTo>
                  <a:lnTo>
                    <a:pt x="2399" y="4487"/>
                  </a:lnTo>
                  <a:lnTo>
                    <a:pt x="2725" y="4193"/>
                  </a:lnTo>
                  <a:lnTo>
                    <a:pt x="158" y="2815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127" name="Google Shape;127;p7"/>
            <p:cNvSpPr/>
            <p:nvPr/>
          </p:nvSpPr>
          <p:spPr>
            <a:xfrm>
              <a:off x="1987201" y="2547144"/>
              <a:ext cx="1152814" cy="1158640"/>
            </a:xfrm>
            <a:custGeom>
              <a:avLst/>
              <a:gdLst/>
              <a:ahLst/>
              <a:cxnLst/>
              <a:rect l="l" t="t" r="r" b="b"/>
              <a:pathLst>
                <a:path w="4560" h="4583" extrusionOk="0">
                  <a:moveTo>
                    <a:pt x="4091" y="4582"/>
                  </a:moveTo>
                  <a:lnTo>
                    <a:pt x="0" y="1260"/>
                  </a:lnTo>
                  <a:lnTo>
                    <a:pt x="17" y="1239"/>
                  </a:lnTo>
                  <a:lnTo>
                    <a:pt x="3991" y="4466"/>
                  </a:lnTo>
                  <a:lnTo>
                    <a:pt x="1661" y="597"/>
                  </a:lnTo>
                  <a:lnTo>
                    <a:pt x="4454" y="712"/>
                  </a:lnTo>
                  <a:lnTo>
                    <a:pt x="3277" y="23"/>
                  </a:lnTo>
                  <a:lnTo>
                    <a:pt x="3290" y="0"/>
                  </a:lnTo>
                  <a:lnTo>
                    <a:pt x="4559" y="743"/>
                  </a:lnTo>
                  <a:lnTo>
                    <a:pt x="1709" y="625"/>
                  </a:lnTo>
                  <a:lnTo>
                    <a:pt x="4091" y="458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128" name="Google Shape;128;p7"/>
            <p:cNvSpPr/>
            <p:nvPr/>
          </p:nvSpPr>
          <p:spPr>
            <a:xfrm>
              <a:off x="2824762" y="1801098"/>
              <a:ext cx="1064330" cy="744533"/>
            </a:xfrm>
            <a:custGeom>
              <a:avLst/>
              <a:gdLst/>
              <a:ahLst/>
              <a:cxnLst/>
              <a:rect l="l" t="t" r="r" b="b"/>
              <a:pathLst>
                <a:path w="4210" h="2945" extrusionOk="0">
                  <a:moveTo>
                    <a:pt x="0" y="2944"/>
                  </a:moveTo>
                  <a:lnTo>
                    <a:pt x="3848" y="0"/>
                  </a:lnTo>
                  <a:lnTo>
                    <a:pt x="4209" y="2327"/>
                  </a:lnTo>
                  <a:lnTo>
                    <a:pt x="0" y="2944"/>
                  </a:lnTo>
                  <a:moveTo>
                    <a:pt x="3828" y="48"/>
                  </a:moveTo>
                  <a:lnTo>
                    <a:pt x="97" y="2903"/>
                  </a:lnTo>
                  <a:lnTo>
                    <a:pt x="4178" y="2305"/>
                  </a:lnTo>
                  <a:lnTo>
                    <a:pt x="3828" y="48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129" name="Google Shape;129;p7"/>
            <p:cNvSpPr/>
            <p:nvPr/>
          </p:nvSpPr>
          <p:spPr>
            <a:xfrm>
              <a:off x="3121815" y="2725881"/>
              <a:ext cx="993543" cy="1039818"/>
            </a:xfrm>
            <a:custGeom>
              <a:avLst/>
              <a:gdLst/>
              <a:ahLst/>
              <a:cxnLst/>
              <a:rect l="l" t="t" r="r" b="b"/>
              <a:pathLst>
                <a:path w="3930" h="4113" extrusionOk="0">
                  <a:moveTo>
                    <a:pt x="872" y="4112"/>
                  </a:moveTo>
                  <a:lnTo>
                    <a:pt x="867" y="4089"/>
                  </a:lnTo>
                  <a:lnTo>
                    <a:pt x="0" y="0"/>
                  </a:lnTo>
                  <a:lnTo>
                    <a:pt x="22" y="7"/>
                  </a:lnTo>
                  <a:lnTo>
                    <a:pt x="3929" y="1252"/>
                  </a:lnTo>
                  <a:lnTo>
                    <a:pt x="3913" y="1268"/>
                  </a:lnTo>
                  <a:lnTo>
                    <a:pt x="872" y="4112"/>
                  </a:lnTo>
                  <a:moveTo>
                    <a:pt x="35" y="39"/>
                  </a:moveTo>
                  <a:lnTo>
                    <a:pt x="889" y="4061"/>
                  </a:lnTo>
                  <a:lnTo>
                    <a:pt x="3878" y="1264"/>
                  </a:lnTo>
                  <a:lnTo>
                    <a:pt x="35" y="39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130" name="Google Shape;130;p7"/>
            <p:cNvSpPr/>
            <p:nvPr/>
          </p:nvSpPr>
          <p:spPr>
            <a:xfrm>
              <a:off x="2401304" y="2688212"/>
              <a:ext cx="728851" cy="1012514"/>
            </a:xfrm>
            <a:custGeom>
              <a:avLst/>
              <a:gdLst/>
              <a:ahLst/>
              <a:cxnLst/>
              <a:rect l="l" t="t" r="r" b="b"/>
              <a:pathLst>
                <a:path w="2883" h="4005" extrusionOk="0">
                  <a:moveTo>
                    <a:pt x="2411" y="4004"/>
                  </a:moveTo>
                  <a:lnTo>
                    <a:pt x="0" y="0"/>
                  </a:lnTo>
                  <a:lnTo>
                    <a:pt x="2048" y="1554"/>
                  </a:lnTo>
                  <a:lnTo>
                    <a:pt x="1687" y="157"/>
                  </a:lnTo>
                  <a:lnTo>
                    <a:pt x="1713" y="150"/>
                  </a:lnTo>
                  <a:lnTo>
                    <a:pt x="2093" y="1621"/>
                  </a:lnTo>
                  <a:lnTo>
                    <a:pt x="94" y="104"/>
                  </a:lnTo>
                  <a:lnTo>
                    <a:pt x="2394" y="3925"/>
                  </a:lnTo>
                  <a:lnTo>
                    <a:pt x="2855" y="167"/>
                  </a:lnTo>
                  <a:lnTo>
                    <a:pt x="2882" y="170"/>
                  </a:lnTo>
                  <a:lnTo>
                    <a:pt x="2411" y="4004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131" name="Google Shape;131;p7"/>
            <p:cNvSpPr/>
            <p:nvPr/>
          </p:nvSpPr>
          <p:spPr>
            <a:xfrm>
              <a:off x="1750317" y="3235548"/>
              <a:ext cx="1266325" cy="701302"/>
            </a:xfrm>
            <a:custGeom>
              <a:avLst/>
              <a:gdLst/>
              <a:ahLst/>
              <a:cxnLst/>
              <a:rect l="l" t="t" r="r" b="b"/>
              <a:pathLst>
                <a:path w="5009" h="2774" extrusionOk="0">
                  <a:moveTo>
                    <a:pt x="0" y="2773"/>
                  </a:moveTo>
                  <a:lnTo>
                    <a:pt x="2782" y="0"/>
                  </a:lnTo>
                  <a:lnTo>
                    <a:pt x="2792" y="7"/>
                  </a:lnTo>
                  <a:lnTo>
                    <a:pt x="5008" y="1807"/>
                  </a:lnTo>
                  <a:lnTo>
                    <a:pt x="0" y="2773"/>
                  </a:lnTo>
                  <a:moveTo>
                    <a:pt x="2784" y="36"/>
                  </a:moveTo>
                  <a:lnTo>
                    <a:pt x="80" y="2731"/>
                  </a:lnTo>
                  <a:lnTo>
                    <a:pt x="4948" y="1792"/>
                  </a:lnTo>
                  <a:lnTo>
                    <a:pt x="2784" y="36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132" name="Google Shape;132;p7"/>
            <p:cNvSpPr/>
            <p:nvPr/>
          </p:nvSpPr>
          <p:spPr>
            <a:xfrm>
              <a:off x="1298039" y="2359558"/>
              <a:ext cx="756660" cy="1158134"/>
            </a:xfrm>
            <a:custGeom>
              <a:avLst/>
              <a:gdLst/>
              <a:ahLst/>
              <a:cxnLst/>
              <a:rect l="l" t="t" r="r" b="b"/>
              <a:pathLst>
                <a:path w="2993" h="4581" extrusionOk="0">
                  <a:moveTo>
                    <a:pt x="2421" y="4580"/>
                  </a:moveTo>
                  <a:lnTo>
                    <a:pt x="0" y="3345"/>
                  </a:lnTo>
                  <a:lnTo>
                    <a:pt x="2992" y="0"/>
                  </a:lnTo>
                  <a:lnTo>
                    <a:pt x="2421" y="4580"/>
                  </a:lnTo>
                  <a:moveTo>
                    <a:pt x="43" y="3337"/>
                  </a:moveTo>
                  <a:lnTo>
                    <a:pt x="2399" y="4539"/>
                  </a:lnTo>
                  <a:lnTo>
                    <a:pt x="2955" y="81"/>
                  </a:lnTo>
                  <a:lnTo>
                    <a:pt x="43" y="3337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133" name="Google Shape;133;p7"/>
            <p:cNvSpPr/>
            <p:nvPr/>
          </p:nvSpPr>
          <p:spPr>
            <a:xfrm>
              <a:off x="1903268" y="2856332"/>
              <a:ext cx="556940" cy="661863"/>
            </a:xfrm>
            <a:custGeom>
              <a:avLst/>
              <a:gdLst/>
              <a:ahLst/>
              <a:cxnLst/>
              <a:rect l="l" t="t" r="r" b="b"/>
              <a:pathLst>
                <a:path w="2203" h="2618" extrusionOk="0">
                  <a:moveTo>
                    <a:pt x="0" y="2617"/>
                  </a:moveTo>
                  <a:lnTo>
                    <a:pt x="330" y="0"/>
                  </a:lnTo>
                  <a:lnTo>
                    <a:pt x="2202" y="1520"/>
                  </a:lnTo>
                  <a:lnTo>
                    <a:pt x="0" y="2617"/>
                  </a:lnTo>
                  <a:moveTo>
                    <a:pt x="350" y="50"/>
                  </a:moveTo>
                  <a:lnTo>
                    <a:pt x="32" y="2571"/>
                  </a:lnTo>
                  <a:lnTo>
                    <a:pt x="2154" y="1515"/>
                  </a:lnTo>
                  <a:lnTo>
                    <a:pt x="350" y="50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134" name="Google Shape;134;p7"/>
            <p:cNvSpPr/>
            <p:nvPr/>
          </p:nvSpPr>
          <p:spPr>
            <a:xfrm>
              <a:off x="1344556" y="2243770"/>
              <a:ext cx="711913" cy="835040"/>
            </a:xfrm>
            <a:custGeom>
              <a:avLst/>
              <a:gdLst/>
              <a:ahLst/>
              <a:cxnLst/>
              <a:rect l="l" t="t" r="r" b="b"/>
              <a:pathLst>
                <a:path w="2816" h="3303" extrusionOk="0">
                  <a:moveTo>
                    <a:pt x="300" y="3302"/>
                  </a:moveTo>
                  <a:lnTo>
                    <a:pt x="298" y="3271"/>
                  </a:lnTo>
                  <a:lnTo>
                    <a:pt x="0" y="0"/>
                  </a:lnTo>
                  <a:lnTo>
                    <a:pt x="2815" y="490"/>
                  </a:lnTo>
                  <a:lnTo>
                    <a:pt x="300" y="3302"/>
                  </a:lnTo>
                  <a:moveTo>
                    <a:pt x="30" y="32"/>
                  </a:moveTo>
                  <a:lnTo>
                    <a:pt x="321" y="3239"/>
                  </a:lnTo>
                  <a:lnTo>
                    <a:pt x="2764" y="508"/>
                  </a:lnTo>
                  <a:lnTo>
                    <a:pt x="30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135" name="Google Shape;135;p7"/>
            <p:cNvSpPr/>
            <p:nvPr/>
          </p:nvSpPr>
          <p:spPr>
            <a:xfrm>
              <a:off x="3860780" y="2362592"/>
              <a:ext cx="48287" cy="48287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181" y="53"/>
                  </a:moveTo>
                  <a:lnTo>
                    <a:pt x="184" y="62"/>
                  </a:lnTo>
                  <a:lnTo>
                    <a:pt x="187" y="71"/>
                  </a:lnTo>
                  <a:lnTo>
                    <a:pt x="189" y="80"/>
                  </a:lnTo>
                  <a:lnTo>
                    <a:pt x="190" y="89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8" y="117"/>
                  </a:lnTo>
                  <a:lnTo>
                    <a:pt x="185" y="125"/>
                  </a:lnTo>
                  <a:lnTo>
                    <a:pt x="182" y="134"/>
                  </a:lnTo>
                  <a:lnTo>
                    <a:pt x="178" y="142"/>
                  </a:lnTo>
                  <a:lnTo>
                    <a:pt x="173" y="150"/>
                  </a:lnTo>
                  <a:lnTo>
                    <a:pt x="167" y="157"/>
                  </a:lnTo>
                  <a:lnTo>
                    <a:pt x="161" y="164"/>
                  </a:lnTo>
                  <a:lnTo>
                    <a:pt x="154" y="170"/>
                  </a:lnTo>
                  <a:lnTo>
                    <a:pt x="146" y="176"/>
                  </a:lnTo>
                  <a:lnTo>
                    <a:pt x="138" y="181"/>
                  </a:lnTo>
                  <a:lnTo>
                    <a:pt x="129" y="184"/>
                  </a:lnTo>
                  <a:lnTo>
                    <a:pt x="120" y="187"/>
                  </a:lnTo>
                  <a:lnTo>
                    <a:pt x="110" y="189"/>
                  </a:lnTo>
                  <a:lnTo>
                    <a:pt x="101" y="190"/>
                  </a:lnTo>
                  <a:lnTo>
                    <a:pt x="92" y="190"/>
                  </a:lnTo>
                  <a:lnTo>
                    <a:pt x="83" y="190"/>
                  </a:lnTo>
                  <a:lnTo>
                    <a:pt x="74" y="188"/>
                  </a:lnTo>
                  <a:lnTo>
                    <a:pt x="65" y="185"/>
                  </a:lnTo>
                  <a:lnTo>
                    <a:pt x="56" y="182"/>
                  </a:lnTo>
                  <a:lnTo>
                    <a:pt x="48" y="178"/>
                  </a:lnTo>
                  <a:lnTo>
                    <a:pt x="40" y="173"/>
                  </a:lnTo>
                  <a:lnTo>
                    <a:pt x="33" y="167"/>
                  </a:lnTo>
                  <a:lnTo>
                    <a:pt x="26" y="161"/>
                  </a:lnTo>
                  <a:lnTo>
                    <a:pt x="20" y="154"/>
                  </a:lnTo>
                  <a:lnTo>
                    <a:pt x="14" y="146"/>
                  </a:lnTo>
                  <a:lnTo>
                    <a:pt x="10" y="138"/>
                  </a:lnTo>
                  <a:lnTo>
                    <a:pt x="6" y="129"/>
                  </a:lnTo>
                  <a:lnTo>
                    <a:pt x="3" y="120"/>
                  </a:lnTo>
                  <a:lnTo>
                    <a:pt x="1" y="110"/>
                  </a:lnTo>
                  <a:lnTo>
                    <a:pt x="0" y="101"/>
                  </a:lnTo>
                  <a:lnTo>
                    <a:pt x="0" y="92"/>
                  </a:lnTo>
                  <a:lnTo>
                    <a:pt x="1" y="83"/>
                  </a:lnTo>
                  <a:lnTo>
                    <a:pt x="2" y="74"/>
                  </a:lnTo>
                  <a:lnTo>
                    <a:pt x="5" y="65"/>
                  </a:lnTo>
                  <a:lnTo>
                    <a:pt x="8" y="56"/>
                  </a:lnTo>
                  <a:lnTo>
                    <a:pt x="12" y="48"/>
                  </a:lnTo>
                  <a:lnTo>
                    <a:pt x="17" y="40"/>
                  </a:lnTo>
                  <a:lnTo>
                    <a:pt x="23" y="33"/>
                  </a:lnTo>
                  <a:lnTo>
                    <a:pt x="29" y="26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3" y="10"/>
                  </a:lnTo>
                  <a:lnTo>
                    <a:pt x="62" y="6"/>
                  </a:lnTo>
                  <a:lnTo>
                    <a:pt x="71" y="3"/>
                  </a:lnTo>
                  <a:lnTo>
                    <a:pt x="80" y="1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8" y="1"/>
                  </a:lnTo>
                  <a:lnTo>
                    <a:pt x="117" y="2"/>
                  </a:lnTo>
                  <a:lnTo>
                    <a:pt x="125" y="5"/>
                  </a:lnTo>
                  <a:lnTo>
                    <a:pt x="134" y="8"/>
                  </a:lnTo>
                  <a:lnTo>
                    <a:pt x="142" y="12"/>
                  </a:lnTo>
                  <a:lnTo>
                    <a:pt x="150" y="17"/>
                  </a:lnTo>
                  <a:lnTo>
                    <a:pt x="157" y="23"/>
                  </a:lnTo>
                  <a:lnTo>
                    <a:pt x="164" y="29"/>
                  </a:lnTo>
                  <a:lnTo>
                    <a:pt x="170" y="36"/>
                  </a:lnTo>
                  <a:lnTo>
                    <a:pt x="176" y="44"/>
                  </a:lnTo>
                  <a:lnTo>
                    <a:pt x="181" y="53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136" name="Google Shape;136;p7"/>
            <p:cNvSpPr/>
            <p:nvPr/>
          </p:nvSpPr>
          <p:spPr>
            <a:xfrm>
              <a:off x="2836897" y="2386609"/>
              <a:ext cx="1048150" cy="344836"/>
            </a:xfrm>
            <a:custGeom>
              <a:avLst/>
              <a:gdLst/>
              <a:ahLst/>
              <a:cxnLst/>
              <a:rect l="l" t="t" r="r" b="b"/>
              <a:pathLst>
                <a:path w="4146" h="1364" extrusionOk="0">
                  <a:moveTo>
                    <a:pt x="1145" y="1363"/>
                  </a:moveTo>
                  <a:lnTo>
                    <a:pt x="4145" y="0"/>
                  </a:lnTo>
                  <a:lnTo>
                    <a:pt x="0" y="608"/>
                  </a:lnTo>
                  <a:lnTo>
                    <a:pt x="1145" y="1363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  <p:sp>
          <p:nvSpPr>
            <p:cNvPr id="137" name="Google Shape;137;p7"/>
            <p:cNvSpPr/>
            <p:nvPr/>
          </p:nvSpPr>
          <p:spPr>
            <a:xfrm>
              <a:off x="2531249" y="1432500"/>
              <a:ext cx="680059" cy="943749"/>
            </a:xfrm>
            <a:custGeom>
              <a:avLst/>
              <a:gdLst/>
              <a:ahLst/>
              <a:cxnLst/>
              <a:rect l="l" t="t" r="r" b="b"/>
              <a:pathLst>
                <a:path w="2690" h="3733" extrusionOk="0">
                  <a:moveTo>
                    <a:pt x="0" y="3732"/>
                  </a:moveTo>
                  <a:lnTo>
                    <a:pt x="27" y="0"/>
                  </a:lnTo>
                  <a:lnTo>
                    <a:pt x="2689" y="1308"/>
                  </a:lnTo>
                  <a:lnTo>
                    <a:pt x="0" y="3732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</p:grpSp>
      <p:sp>
        <p:nvSpPr>
          <p:cNvPr id="138" name="Google Shape;138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906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7"/>
          <p:cNvSpPr txBox="1">
            <a:spLocks noGrp="1"/>
          </p:cNvSpPr>
          <p:nvPr>
            <p:ph type="subTitle" idx="1"/>
          </p:nvPr>
        </p:nvSpPr>
        <p:spPr>
          <a:xfrm>
            <a:off x="713225" y="1966350"/>
            <a:ext cx="3906600" cy="2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40" name="Google Shape;140;p7"/>
          <p:cNvSpPr>
            <a:spLocks noGrp="1"/>
          </p:cNvSpPr>
          <p:nvPr>
            <p:ph type="pic" idx="2"/>
          </p:nvPr>
        </p:nvSpPr>
        <p:spPr>
          <a:xfrm>
            <a:off x="5009300" y="539500"/>
            <a:ext cx="3421500" cy="40644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1" name="Google Shape;141;p7"/>
          <p:cNvPicPr preferRelativeResize="0"/>
          <p:nvPr/>
        </p:nvPicPr>
        <p:blipFill rotWithShape="1">
          <a:blip r:embed="rId2">
            <a:alphaModFix amt="56000"/>
          </a:blip>
          <a:srcRect l="42928" t="35592" r="13555" b="13524"/>
          <a:stretch/>
        </p:blipFill>
        <p:spPr>
          <a:xfrm rot="5400000">
            <a:off x="5966287" y="-168713"/>
            <a:ext cx="3009000" cy="33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7"/>
          <p:cNvPicPr preferRelativeResize="0"/>
          <p:nvPr/>
        </p:nvPicPr>
        <p:blipFill rotWithShape="1">
          <a:blip r:embed="rId2">
            <a:alphaModFix amt="56000"/>
          </a:blip>
          <a:srcRect l="42928" t="35592" r="13555" b="13524"/>
          <a:stretch/>
        </p:blipFill>
        <p:spPr>
          <a:xfrm rot="-5400000">
            <a:off x="78662" y="3661937"/>
            <a:ext cx="1402900" cy="15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3"/>
          <p:cNvPicPr preferRelativeResize="0"/>
          <p:nvPr/>
        </p:nvPicPr>
        <p:blipFill rotWithShape="1">
          <a:blip r:embed="rId2">
            <a:alphaModFix amt="56000"/>
          </a:blip>
          <a:srcRect l="61099" t="56669" r="7281" b="6359"/>
          <a:stretch/>
        </p:blipFill>
        <p:spPr>
          <a:xfrm rot="-5400000">
            <a:off x="158801" y="2152576"/>
            <a:ext cx="2832125" cy="3149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 rot="5400000" flipH="1">
            <a:off x="7706520" y="-549229"/>
            <a:ext cx="2122850" cy="1974464"/>
            <a:chOff x="1298039" y="1316459"/>
            <a:chExt cx="2817319" cy="2620391"/>
          </a:xfrm>
        </p:grpSpPr>
        <p:sp>
          <p:nvSpPr>
            <p:cNvPr id="195" name="Google Shape;195;p13"/>
            <p:cNvSpPr/>
            <p:nvPr/>
          </p:nvSpPr>
          <p:spPr>
            <a:xfrm>
              <a:off x="1985178" y="2365878"/>
              <a:ext cx="864105" cy="502338"/>
            </a:xfrm>
            <a:custGeom>
              <a:avLst/>
              <a:gdLst/>
              <a:ahLst/>
              <a:cxnLst/>
              <a:rect l="l" t="t" r="r" b="b"/>
              <a:pathLst>
                <a:path w="3418" h="1987" extrusionOk="0">
                  <a:moveTo>
                    <a:pt x="0" y="1986"/>
                  </a:moveTo>
                  <a:lnTo>
                    <a:pt x="244" y="0"/>
                  </a:lnTo>
                  <a:lnTo>
                    <a:pt x="3417" y="686"/>
                  </a:lnTo>
                  <a:lnTo>
                    <a:pt x="0" y="1986"/>
                  </a:lnTo>
                  <a:moveTo>
                    <a:pt x="267" y="32"/>
                  </a:moveTo>
                  <a:lnTo>
                    <a:pt x="32" y="1946"/>
                  </a:lnTo>
                  <a:lnTo>
                    <a:pt x="3324" y="693"/>
                  </a:lnTo>
                  <a:lnTo>
                    <a:pt x="267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196" name="Google Shape;196;p13"/>
            <p:cNvSpPr/>
            <p:nvPr/>
          </p:nvSpPr>
          <p:spPr>
            <a:xfrm>
              <a:off x="1836778" y="1316459"/>
              <a:ext cx="1864979" cy="1228416"/>
            </a:xfrm>
            <a:custGeom>
              <a:avLst/>
              <a:gdLst/>
              <a:ahLst/>
              <a:cxnLst/>
              <a:rect l="l" t="t" r="r" b="b"/>
              <a:pathLst>
                <a:path w="7377" h="4859" extrusionOk="0">
                  <a:moveTo>
                    <a:pt x="3962" y="4858"/>
                  </a:moveTo>
                  <a:lnTo>
                    <a:pt x="2750" y="4207"/>
                  </a:lnTo>
                  <a:lnTo>
                    <a:pt x="2401" y="4521"/>
                  </a:lnTo>
                  <a:lnTo>
                    <a:pt x="2392" y="4515"/>
                  </a:lnTo>
                  <a:lnTo>
                    <a:pt x="0" y="2729"/>
                  </a:lnTo>
                  <a:lnTo>
                    <a:pt x="14" y="2707"/>
                  </a:lnTo>
                  <a:lnTo>
                    <a:pt x="2746" y="4175"/>
                  </a:lnTo>
                  <a:lnTo>
                    <a:pt x="7376" y="0"/>
                  </a:lnTo>
                  <a:lnTo>
                    <a:pt x="3962" y="4858"/>
                  </a:lnTo>
                  <a:moveTo>
                    <a:pt x="2770" y="4188"/>
                  </a:moveTo>
                  <a:lnTo>
                    <a:pt x="3953" y="4823"/>
                  </a:lnTo>
                  <a:lnTo>
                    <a:pt x="7219" y="176"/>
                  </a:lnTo>
                  <a:lnTo>
                    <a:pt x="2770" y="4188"/>
                  </a:lnTo>
                  <a:moveTo>
                    <a:pt x="158" y="2815"/>
                  </a:moveTo>
                  <a:lnTo>
                    <a:pt x="2399" y="4487"/>
                  </a:lnTo>
                  <a:lnTo>
                    <a:pt x="2725" y="4193"/>
                  </a:lnTo>
                  <a:lnTo>
                    <a:pt x="158" y="2815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197" name="Google Shape;197;p13"/>
            <p:cNvSpPr/>
            <p:nvPr/>
          </p:nvSpPr>
          <p:spPr>
            <a:xfrm>
              <a:off x="1987201" y="2547144"/>
              <a:ext cx="1152814" cy="1158640"/>
            </a:xfrm>
            <a:custGeom>
              <a:avLst/>
              <a:gdLst/>
              <a:ahLst/>
              <a:cxnLst/>
              <a:rect l="l" t="t" r="r" b="b"/>
              <a:pathLst>
                <a:path w="4560" h="4583" extrusionOk="0">
                  <a:moveTo>
                    <a:pt x="4091" y="4582"/>
                  </a:moveTo>
                  <a:lnTo>
                    <a:pt x="0" y="1260"/>
                  </a:lnTo>
                  <a:lnTo>
                    <a:pt x="17" y="1239"/>
                  </a:lnTo>
                  <a:lnTo>
                    <a:pt x="3991" y="4466"/>
                  </a:lnTo>
                  <a:lnTo>
                    <a:pt x="1661" y="597"/>
                  </a:lnTo>
                  <a:lnTo>
                    <a:pt x="4454" y="712"/>
                  </a:lnTo>
                  <a:lnTo>
                    <a:pt x="3277" y="23"/>
                  </a:lnTo>
                  <a:lnTo>
                    <a:pt x="3290" y="0"/>
                  </a:lnTo>
                  <a:lnTo>
                    <a:pt x="4559" y="743"/>
                  </a:lnTo>
                  <a:lnTo>
                    <a:pt x="1709" y="625"/>
                  </a:lnTo>
                  <a:lnTo>
                    <a:pt x="4091" y="458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198" name="Google Shape;198;p13"/>
            <p:cNvSpPr/>
            <p:nvPr/>
          </p:nvSpPr>
          <p:spPr>
            <a:xfrm>
              <a:off x="2824762" y="1801098"/>
              <a:ext cx="1064330" cy="744533"/>
            </a:xfrm>
            <a:custGeom>
              <a:avLst/>
              <a:gdLst/>
              <a:ahLst/>
              <a:cxnLst/>
              <a:rect l="l" t="t" r="r" b="b"/>
              <a:pathLst>
                <a:path w="4210" h="2945" extrusionOk="0">
                  <a:moveTo>
                    <a:pt x="0" y="2944"/>
                  </a:moveTo>
                  <a:lnTo>
                    <a:pt x="3848" y="0"/>
                  </a:lnTo>
                  <a:lnTo>
                    <a:pt x="4209" y="2327"/>
                  </a:lnTo>
                  <a:lnTo>
                    <a:pt x="0" y="2944"/>
                  </a:lnTo>
                  <a:moveTo>
                    <a:pt x="3828" y="48"/>
                  </a:moveTo>
                  <a:lnTo>
                    <a:pt x="97" y="2903"/>
                  </a:lnTo>
                  <a:lnTo>
                    <a:pt x="4178" y="2305"/>
                  </a:lnTo>
                  <a:lnTo>
                    <a:pt x="3828" y="48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199" name="Google Shape;199;p13"/>
            <p:cNvSpPr/>
            <p:nvPr/>
          </p:nvSpPr>
          <p:spPr>
            <a:xfrm>
              <a:off x="3121815" y="2725881"/>
              <a:ext cx="993543" cy="1039818"/>
            </a:xfrm>
            <a:custGeom>
              <a:avLst/>
              <a:gdLst/>
              <a:ahLst/>
              <a:cxnLst/>
              <a:rect l="l" t="t" r="r" b="b"/>
              <a:pathLst>
                <a:path w="3930" h="4113" extrusionOk="0">
                  <a:moveTo>
                    <a:pt x="872" y="4112"/>
                  </a:moveTo>
                  <a:lnTo>
                    <a:pt x="867" y="4089"/>
                  </a:lnTo>
                  <a:lnTo>
                    <a:pt x="0" y="0"/>
                  </a:lnTo>
                  <a:lnTo>
                    <a:pt x="22" y="7"/>
                  </a:lnTo>
                  <a:lnTo>
                    <a:pt x="3929" y="1252"/>
                  </a:lnTo>
                  <a:lnTo>
                    <a:pt x="3913" y="1268"/>
                  </a:lnTo>
                  <a:lnTo>
                    <a:pt x="872" y="4112"/>
                  </a:lnTo>
                  <a:moveTo>
                    <a:pt x="35" y="39"/>
                  </a:moveTo>
                  <a:lnTo>
                    <a:pt x="889" y="4061"/>
                  </a:lnTo>
                  <a:lnTo>
                    <a:pt x="3878" y="1264"/>
                  </a:lnTo>
                  <a:lnTo>
                    <a:pt x="35" y="39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00" name="Google Shape;200;p13"/>
            <p:cNvSpPr/>
            <p:nvPr/>
          </p:nvSpPr>
          <p:spPr>
            <a:xfrm>
              <a:off x="2401304" y="2688212"/>
              <a:ext cx="728851" cy="1012514"/>
            </a:xfrm>
            <a:custGeom>
              <a:avLst/>
              <a:gdLst/>
              <a:ahLst/>
              <a:cxnLst/>
              <a:rect l="l" t="t" r="r" b="b"/>
              <a:pathLst>
                <a:path w="2883" h="4005" extrusionOk="0">
                  <a:moveTo>
                    <a:pt x="2411" y="4004"/>
                  </a:moveTo>
                  <a:lnTo>
                    <a:pt x="0" y="0"/>
                  </a:lnTo>
                  <a:lnTo>
                    <a:pt x="2048" y="1554"/>
                  </a:lnTo>
                  <a:lnTo>
                    <a:pt x="1687" y="157"/>
                  </a:lnTo>
                  <a:lnTo>
                    <a:pt x="1713" y="150"/>
                  </a:lnTo>
                  <a:lnTo>
                    <a:pt x="2093" y="1621"/>
                  </a:lnTo>
                  <a:lnTo>
                    <a:pt x="94" y="104"/>
                  </a:lnTo>
                  <a:lnTo>
                    <a:pt x="2394" y="3925"/>
                  </a:lnTo>
                  <a:lnTo>
                    <a:pt x="2855" y="167"/>
                  </a:lnTo>
                  <a:lnTo>
                    <a:pt x="2882" y="170"/>
                  </a:lnTo>
                  <a:lnTo>
                    <a:pt x="2411" y="4004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01" name="Google Shape;201;p13"/>
            <p:cNvSpPr/>
            <p:nvPr/>
          </p:nvSpPr>
          <p:spPr>
            <a:xfrm>
              <a:off x="1750317" y="3235548"/>
              <a:ext cx="1266325" cy="701302"/>
            </a:xfrm>
            <a:custGeom>
              <a:avLst/>
              <a:gdLst/>
              <a:ahLst/>
              <a:cxnLst/>
              <a:rect l="l" t="t" r="r" b="b"/>
              <a:pathLst>
                <a:path w="5009" h="2774" extrusionOk="0">
                  <a:moveTo>
                    <a:pt x="0" y="2773"/>
                  </a:moveTo>
                  <a:lnTo>
                    <a:pt x="2782" y="0"/>
                  </a:lnTo>
                  <a:lnTo>
                    <a:pt x="2792" y="7"/>
                  </a:lnTo>
                  <a:lnTo>
                    <a:pt x="5008" y="1807"/>
                  </a:lnTo>
                  <a:lnTo>
                    <a:pt x="0" y="2773"/>
                  </a:lnTo>
                  <a:moveTo>
                    <a:pt x="2784" y="36"/>
                  </a:moveTo>
                  <a:lnTo>
                    <a:pt x="80" y="2731"/>
                  </a:lnTo>
                  <a:lnTo>
                    <a:pt x="4948" y="1792"/>
                  </a:lnTo>
                  <a:lnTo>
                    <a:pt x="2784" y="36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02" name="Google Shape;202;p13"/>
            <p:cNvSpPr/>
            <p:nvPr/>
          </p:nvSpPr>
          <p:spPr>
            <a:xfrm>
              <a:off x="1298039" y="2359558"/>
              <a:ext cx="756660" cy="1158134"/>
            </a:xfrm>
            <a:custGeom>
              <a:avLst/>
              <a:gdLst/>
              <a:ahLst/>
              <a:cxnLst/>
              <a:rect l="l" t="t" r="r" b="b"/>
              <a:pathLst>
                <a:path w="2993" h="4581" extrusionOk="0">
                  <a:moveTo>
                    <a:pt x="2421" y="4580"/>
                  </a:moveTo>
                  <a:lnTo>
                    <a:pt x="0" y="3345"/>
                  </a:lnTo>
                  <a:lnTo>
                    <a:pt x="2992" y="0"/>
                  </a:lnTo>
                  <a:lnTo>
                    <a:pt x="2421" y="4580"/>
                  </a:lnTo>
                  <a:moveTo>
                    <a:pt x="43" y="3337"/>
                  </a:moveTo>
                  <a:lnTo>
                    <a:pt x="2399" y="4539"/>
                  </a:lnTo>
                  <a:lnTo>
                    <a:pt x="2955" y="81"/>
                  </a:lnTo>
                  <a:lnTo>
                    <a:pt x="43" y="3337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03" name="Google Shape;203;p13"/>
            <p:cNvSpPr/>
            <p:nvPr/>
          </p:nvSpPr>
          <p:spPr>
            <a:xfrm>
              <a:off x="1903268" y="2856332"/>
              <a:ext cx="556940" cy="661863"/>
            </a:xfrm>
            <a:custGeom>
              <a:avLst/>
              <a:gdLst/>
              <a:ahLst/>
              <a:cxnLst/>
              <a:rect l="l" t="t" r="r" b="b"/>
              <a:pathLst>
                <a:path w="2203" h="2618" extrusionOk="0">
                  <a:moveTo>
                    <a:pt x="0" y="2617"/>
                  </a:moveTo>
                  <a:lnTo>
                    <a:pt x="330" y="0"/>
                  </a:lnTo>
                  <a:lnTo>
                    <a:pt x="2202" y="1520"/>
                  </a:lnTo>
                  <a:lnTo>
                    <a:pt x="0" y="2617"/>
                  </a:lnTo>
                  <a:moveTo>
                    <a:pt x="350" y="50"/>
                  </a:moveTo>
                  <a:lnTo>
                    <a:pt x="32" y="2571"/>
                  </a:lnTo>
                  <a:lnTo>
                    <a:pt x="2154" y="1515"/>
                  </a:lnTo>
                  <a:lnTo>
                    <a:pt x="350" y="50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04" name="Google Shape;204;p13"/>
            <p:cNvSpPr/>
            <p:nvPr/>
          </p:nvSpPr>
          <p:spPr>
            <a:xfrm>
              <a:off x="1344556" y="2243770"/>
              <a:ext cx="711913" cy="835040"/>
            </a:xfrm>
            <a:custGeom>
              <a:avLst/>
              <a:gdLst/>
              <a:ahLst/>
              <a:cxnLst/>
              <a:rect l="l" t="t" r="r" b="b"/>
              <a:pathLst>
                <a:path w="2816" h="3303" extrusionOk="0">
                  <a:moveTo>
                    <a:pt x="300" y="3302"/>
                  </a:moveTo>
                  <a:lnTo>
                    <a:pt x="298" y="3271"/>
                  </a:lnTo>
                  <a:lnTo>
                    <a:pt x="0" y="0"/>
                  </a:lnTo>
                  <a:lnTo>
                    <a:pt x="2815" y="490"/>
                  </a:lnTo>
                  <a:lnTo>
                    <a:pt x="300" y="3302"/>
                  </a:lnTo>
                  <a:moveTo>
                    <a:pt x="30" y="32"/>
                  </a:moveTo>
                  <a:lnTo>
                    <a:pt x="321" y="3239"/>
                  </a:lnTo>
                  <a:lnTo>
                    <a:pt x="2764" y="508"/>
                  </a:lnTo>
                  <a:lnTo>
                    <a:pt x="30" y="32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05" name="Google Shape;205;p13"/>
            <p:cNvSpPr/>
            <p:nvPr/>
          </p:nvSpPr>
          <p:spPr>
            <a:xfrm>
              <a:off x="3860780" y="2362592"/>
              <a:ext cx="48287" cy="48287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181" y="53"/>
                  </a:moveTo>
                  <a:lnTo>
                    <a:pt x="184" y="62"/>
                  </a:lnTo>
                  <a:lnTo>
                    <a:pt x="187" y="71"/>
                  </a:lnTo>
                  <a:lnTo>
                    <a:pt x="189" y="80"/>
                  </a:lnTo>
                  <a:lnTo>
                    <a:pt x="190" y="89"/>
                  </a:lnTo>
                  <a:lnTo>
                    <a:pt x="190" y="98"/>
                  </a:lnTo>
                  <a:lnTo>
                    <a:pt x="190" y="108"/>
                  </a:lnTo>
                  <a:lnTo>
                    <a:pt x="188" y="117"/>
                  </a:lnTo>
                  <a:lnTo>
                    <a:pt x="185" y="125"/>
                  </a:lnTo>
                  <a:lnTo>
                    <a:pt x="182" y="134"/>
                  </a:lnTo>
                  <a:lnTo>
                    <a:pt x="178" y="142"/>
                  </a:lnTo>
                  <a:lnTo>
                    <a:pt x="173" y="150"/>
                  </a:lnTo>
                  <a:lnTo>
                    <a:pt x="167" y="157"/>
                  </a:lnTo>
                  <a:lnTo>
                    <a:pt x="161" y="164"/>
                  </a:lnTo>
                  <a:lnTo>
                    <a:pt x="154" y="170"/>
                  </a:lnTo>
                  <a:lnTo>
                    <a:pt x="146" y="176"/>
                  </a:lnTo>
                  <a:lnTo>
                    <a:pt x="138" y="181"/>
                  </a:lnTo>
                  <a:lnTo>
                    <a:pt x="129" y="184"/>
                  </a:lnTo>
                  <a:lnTo>
                    <a:pt x="120" y="187"/>
                  </a:lnTo>
                  <a:lnTo>
                    <a:pt x="110" y="189"/>
                  </a:lnTo>
                  <a:lnTo>
                    <a:pt x="101" y="190"/>
                  </a:lnTo>
                  <a:lnTo>
                    <a:pt x="92" y="190"/>
                  </a:lnTo>
                  <a:lnTo>
                    <a:pt x="83" y="190"/>
                  </a:lnTo>
                  <a:lnTo>
                    <a:pt x="74" y="188"/>
                  </a:lnTo>
                  <a:lnTo>
                    <a:pt x="65" y="185"/>
                  </a:lnTo>
                  <a:lnTo>
                    <a:pt x="56" y="182"/>
                  </a:lnTo>
                  <a:lnTo>
                    <a:pt x="48" y="178"/>
                  </a:lnTo>
                  <a:lnTo>
                    <a:pt x="40" y="173"/>
                  </a:lnTo>
                  <a:lnTo>
                    <a:pt x="33" y="167"/>
                  </a:lnTo>
                  <a:lnTo>
                    <a:pt x="26" y="161"/>
                  </a:lnTo>
                  <a:lnTo>
                    <a:pt x="20" y="154"/>
                  </a:lnTo>
                  <a:lnTo>
                    <a:pt x="14" y="146"/>
                  </a:lnTo>
                  <a:lnTo>
                    <a:pt x="10" y="138"/>
                  </a:lnTo>
                  <a:lnTo>
                    <a:pt x="6" y="129"/>
                  </a:lnTo>
                  <a:lnTo>
                    <a:pt x="3" y="120"/>
                  </a:lnTo>
                  <a:lnTo>
                    <a:pt x="1" y="110"/>
                  </a:lnTo>
                  <a:lnTo>
                    <a:pt x="0" y="101"/>
                  </a:lnTo>
                  <a:lnTo>
                    <a:pt x="0" y="92"/>
                  </a:lnTo>
                  <a:lnTo>
                    <a:pt x="1" y="83"/>
                  </a:lnTo>
                  <a:lnTo>
                    <a:pt x="2" y="74"/>
                  </a:lnTo>
                  <a:lnTo>
                    <a:pt x="5" y="65"/>
                  </a:lnTo>
                  <a:lnTo>
                    <a:pt x="8" y="56"/>
                  </a:lnTo>
                  <a:lnTo>
                    <a:pt x="12" y="48"/>
                  </a:lnTo>
                  <a:lnTo>
                    <a:pt x="17" y="40"/>
                  </a:lnTo>
                  <a:lnTo>
                    <a:pt x="23" y="33"/>
                  </a:lnTo>
                  <a:lnTo>
                    <a:pt x="29" y="26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3" y="10"/>
                  </a:lnTo>
                  <a:lnTo>
                    <a:pt x="62" y="6"/>
                  </a:lnTo>
                  <a:lnTo>
                    <a:pt x="71" y="3"/>
                  </a:lnTo>
                  <a:lnTo>
                    <a:pt x="80" y="1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8" y="1"/>
                  </a:lnTo>
                  <a:lnTo>
                    <a:pt x="117" y="2"/>
                  </a:lnTo>
                  <a:lnTo>
                    <a:pt x="125" y="5"/>
                  </a:lnTo>
                  <a:lnTo>
                    <a:pt x="134" y="8"/>
                  </a:lnTo>
                  <a:lnTo>
                    <a:pt x="142" y="12"/>
                  </a:lnTo>
                  <a:lnTo>
                    <a:pt x="150" y="17"/>
                  </a:lnTo>
                  <a:lnTo>
                    <a:pt x="157" y="23"/>
                  </a:lnTo>
                  <a:lnTo>
                    <a:pt x="164" y="29"/>
                  </a:lnTo>
                  <a:lnTo>
                    <a:pt x="170" y="36"/>
                  </a:lnTo>
                  <a:lnTo>
                    <a:pt x="176" y="44"/>
                  </a:lnTo>
                  <a:lnTo>
                    <a:pt x="181" y="53"/>
                  </a:lnTo>
                </a:path>
              </a:pathLst>
            </a:custGeom>
            <a:solidFill>
              <a:srgbClr val="4CFDFD">
                <a:alpha val="25790"/>
              </a:srgbClr>
            </a:solidFill>
            <a:ln>
              <a:noFill/>
            </a:ln>
          </p:spPr>
        </p:sp>
        <p:sp>
          <p:nvSpPr>
            <p:cNvPr id="206" name="Google Shape;206;p13"/>
            <p:cNvSpPr/>
            <p:nvPr/>
          </p:nvSpPr>
          <p:spPr>
            <a:xfrm>
              <a:off x="2836897" y="2386609"/>
              <a:ext cx="1048150" cy="344836"/>
            </a:xfrm>
            <a:custGeom>
              <a:avLst/>
              <a:gdLst/>
              <a:ahLst/>
              <a:cxnLst/>
              <a:rect l="l" t="t" r="r" b="b"/>
              <a:pathLst>
                <a:path w="4146" h="1364" extrusionOk="0">
                  <a:moveTo>
                    <a:pt x="1145" y="1363"/>
                  </a:moveTo>
                  <a:lnTo>
                    <a:pt x="4145" y="0"/>
                  </a:lnTo>
                  <a:lnTo>
                    <a:pt x="0" y="608"/>
                  </a:lnTo>
                  <a:lnTo>
                    <a:pt x="1145" y="1363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  <p:sp>
          <p:nvSpPr>
            <p:cNvPr id="207" name="Google Shape;207;p13"/>
            <p:cNvSpPr/>
            <p:nvPr/>
          </p:nvSpPr>
          <p:spPr>
            <a:xfrm>
              <a:off x="2531249" y="1432500"/>
              <a:ext cx="680059" cy="943749"/>
            </a:xfrm>
            <a:custGeom>
              <a:avLst/>
              <a:gdLst/>
              <a:ahLst/>
              <a:cxnLst/>
              <a:rect l="l" t="t" r="r" b="b"/>
              <a:pathLst>
                <a:path w="2690" h="3733" extrusionOk="0">
                  <a:moveTo>
                    <a:pt x="0" y="3732"/>
                  </a:moveTo>
                  <a:lnTo>
                    <a:pt x="27" y="0"/>
                  </a:lnTo>
                  <a:lnTo>
                    <a:pt x="2689" y="1308"/>
                  </a:lnTo>
                  <a:lnTo>
                    <a:pt x="0" y="3732"/>
                  </a:lnTo>
                </a:path>
              </a:pathLst>
            </a:custGeom>
            <a:solidFill>
              <a:srgbClr val="FFFFFF">
                <a:alpha val="17650"/>
              </a:srgbClr>
            </a:solidFill>
            <a:ln>
              <a:noFill/>
            </a:ln>
          </p:spPr>
        </p:sp>
      </p:grpSp>
      <p:sp>
        <p:nvSpPr>
          <p:cNvPr id="208" name="Google Shape;208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1" y="1637426"/>
            <a:ext cx="740700" cy="539400"/>
          </a:xfrm>
          <a:prstGeom prst="rect">
            <a:avLst/>
          </a:prstGeom>
          <a:solidFill>
            <a:srgbClr val="FFFFFF">
              <a:alpha val="176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3" hasCustomPrompt="1"/>
          </p:nvPr>
        </p:nvSpPr>
        <p:spPr>
          <a:xfrm>
            <a:off x="4636171" y="1637426"/>
            <a:ext cx="749700" cy="539400"/>
          </a:xfrm>
          <a:prstGeom prst="rect">
            <a:avLst/>
          </a:prstGeom>
          <a:solidFill>
            <a:srgbClr val="FFFFFF">
              <a:alpha val="176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1" y="2639836"/>
            <a:ext cx="740700" cy="539400"/>
          </a:xfrm>
          <a:prstGeom prst="rect">
            <a:avLst/>
          </a:prstGeom>
          <a:solidFill>
            <a:srgbClr val="FFFFFF">
              <a:alpha val="176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5" hasCustomPrompt="1"/>
          </p:nvPr>
        </p:nvSpPr>
        <p:spPr>
          <a:xfrm>
            <a:off x="4636171" y="2639836"/>
            <a:ext cx="749700" cy="539400"/>
          </a:xfrm>
          <a:prstGeom prst="rect">
            <a:avLst/>
          </a:prstGeom>
          <a:solidFill>
            <a:srgbClr val="FFFFFF">
              <a:alpha val="176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642226"/>
            <a:ext cx="740700" cy="539400"/>
          </a:xfrm>
          <a:prstGeom prst="rect">
            <a:avLst/>
          </a:prstGeom>
          <a:solidFill>
            <a:srgbClr val="FFFFFF">
              <a:alpha val="176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7" hasCustomPrompt="1"/>
          </p:nvPr>
        </p:nvSpPr>
        <p:spPr>
          <a:xfrm>
            <a:off x="4636171" y="3642226"/>
            <a:ext cx="749700" cy="539400"/>
          </a:xfrm>
          <a:prstGeom prst="rect">
            <a:avLst/>
          </a:prstGeom>
          <a:solidFill>
            <a:srgbClr val="FFFFFF">
              <a:alpha val="176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1"/>
          </p:nvPr>
        </p:nvSpPr>
        <p:spPr>
          <a:xfrm>
            <a:off x="1552209" y="1637426"/>
            <a:ext cx="29040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8"/>
          </p:nvPr>
        </p:nvSpPr>
        <p:spPr>
          <a:xfrm>
            <a:off x="1552209" y="2639826"/>
            <a:ext cx="29040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subTitle" idx="9"/>
          </p:nvPr>
        </p:nvSpPr>
        <p:spPr>
          <a:xfrm>
            <a:off x="1552209" y="3642226"/>
            <a:ext cx="29040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13"/>
          </p:nvPr>
        </p:nvSpPr>
        <p:spPr>
          <a:xfrm>
            <a:off x="5481272" y="1637426"/>
            <a:ext cx="29040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14"/>
          </p:nvPr>
        </p:nvSpPr>
        <p:spPr>
          <a:xfrm>
            <a:off x="5481272" y="2639826"/>
            <a:ext cx="29040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15"/>
          </p:nvPr>
        </p:nvSpPr>
        <p:spPr>
          <a:xfrm>
            <a:off x="5481272" y="3642226"/>
            <a:ext cx="29040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Sans"/>
              <a:buNone/>
              <a:defRPr sz="3000" b="1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8" r:id="rId15"/>
    <p:sldLayoutId id="2147483670" r:id="rId16"/>
    <p:sldLayoutId id="214748367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12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storyset.com/bro?utm_source=slidesgo_template&amp;utm_medium=referral-link&amp;utm_campaign=slidesgo_final_slides&amp;utm_term=bro&amp;utm_content=storyset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9"/>
          <p:cNvSpPr txBox="1">
            <a:spLocks noGrp="1"/>
          </p:cNvSpPr>
          <p:nvPr>
            <p:ph type="ctrTitle"/>
          </p:nvPr>
        </p:nvSpPr>
        <p:spPr>
          <a:xfrm>
            <a:off x="1578340" y="1707654"/>
            <a:ext cx="4433820" cy="11203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S.G.KAVIYA </a:t>
            </a:r>
            <a:r>
              <a:rPr lang="en" dirty="0" smtClean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55" name="Google Shape;555;p29"/>
          <p:cNvSpPr txBox="1">
            <a:spLocks noGrp="1"/>
          </p:cNvSpPr>
          <p:nvPr>
            <p:ph type="subTitle" idx="1"/>
          </p:nvPr>
        </p:nvSpPr>
        <p:spPr>
          <a:xfrm>
            <a:off x="2730468" y="2676017"/>
            <a:ext cx="1584176" cy="417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Final Project</a:t>
            </a:r>
            <a:endParaRPr dirty="0"/>
          </a:p>
        </p:txBody>
      </p:sp>
      <p:grpSp>
        <p:nvGrpSpPr>
          <p:cNvPr id="556" name="Google Shape;556;p29"/>
          <p:cNvGrpSpPr/>
          <p:nvPr/>
        </p:nvGrpSpPr>
        <p:grpSpPr>
          <a:xfrm>
            <a:off x="5117388" y="718596"/>
            <a:ext cx="3812458" cy="4420932"/>
            <a:chOff x="5117388" y="718596"/>
            <a:chExt cx="3812458" cy="4420932"/>
          </a:xfrm>
        </p:grpSpPr>
        <p:grpSp>
          <p:nvGrpSpPr>
            <p:cNvPr id="557" name="Google Shape;557;p29"/>
            <p:cNvGrpSpPr/>
            <p:nvPr/>
          </p:nvGrpSpPr>
          <p:grpSpPr>
            <a:xfrm flipH="1">
              <a:off x="6806995" y="718596"/>
              <a:ext cx="2122850" cy="1974464"/>
              <a:chOff x="1298039" y="1316459"/>
              <a:chExt cx="2817319" cy="2620391"/>
            </a:xfrm>
          </p:grpSpPr>
          <p:sp>
            <p:nvSpPr>
              <p:cNvPr id="558" name="Google Shape;558;p29"/>
              <p:cNvSpPr/>
              <p:nvPr/>
            </p:nvSpPr>
            <p:spPr>
              <a:xfrm>
                <a:off x="1985178" y="2365878"/>
                <a:ext cx="864105" cy="502338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1987" extrusionOk="0">
                    <a:moveTo>
                      <a:pt x="0" y="1986"/>
                    </a:moveTo>
                    <a:lnTo>
                      <a:pt x="244" y="0"/>
                    </a:lnTo>
                    <a:lnTo>
                      <a:pt x="3417" y="686"/>
                    </a:lnTo>
                    <a:lnTo>
                      <a:pt x="0" y="1986"/>
                    </a:lnTo>
                    <a:moveTo>
                      <a:pt x="267" y="32"/>
                    </a:moveTo>
                    <a:lnTo>
                      <a:pt x="32" y="1946"/>
                    </a:lnTo>
                    <a:lnTo>
                      <a:pt x="3324" y="693"/>
                    </a:lnTo>
                    <a:lnTo>
                      <a:pt x="267" y="32"/>
                    </a:lnTo>
                  </a:path>
                </a:pathLst>
              </a:custGeom>
              <a:solidFill>
                <a:srgbClr val="4CFDFD">
                  <a:alpha val="25790"/>
                </a:srgbClr>
              </a:solidFill>
              <a:ln>
                <a:noFill/>
              </a:ln>
            </p:spPr>
          </p:sp>
          <p:sp>
            <p:nvSpPr>
              <p:cNvPr id="559" name="Google Shape;559;p29"/>
              <p:cNvSpPr/>
              <p:nvPr/>
            </p:nvSpPr>
            <p:spPr>
              <a:xfrm>
                <a:off x="1836778" y="1316459"/>
                <a:ext cx="1864979" cy="1228416"/>
              </a:xfrm>
              <a:custGeom>
                <a:avLst/>
                <a:gdLst/>
                <a:ahLst/>
                <a:cxnLst/>
                <a:rect l="l" t="t" r="r" b="b"/>
                <a:pathLst>
                  <a:path w="7377" h="4859" extrusionOk="0">
                    <a:moveTo>
                      <a:pt x="3962" y="4858"/>
                    </a:moveTo>
                    <a:lnTo>
                      <a:pt x="2750" y="4207"/>
                    </a:lnTo>
                    <a:lnTo>
                      <a:pt x="2401" y="4521"/>
                    </a:lnTo>
                    <a:lnTo>
                      <a:pt x="2392" y="4515"/>
                    </a:lnTo>
                    <a:lnTo>
                      <a:pt x="0" y="2729"/>
                    </a:lnTo>
                    <a:lnTo>
                      <a:pt x="14" y="2707"/>
                    </a:lnTo>
                    <a:lnTo>
                      <a:pt x="2746" y="4175"/>
                    </a:lnTo>
                    <a:lnTo>
                      <a:pt x="7376" y="0"/>
                    </a:lnTo>
                    <a:lnTo>
                      <a:pt x="3962" y="4858"/>
                    </a:lnTo>
                    <a:moveTo>
                      <a:pt x="2770" y="4188"/>
                    </a:moveTo>
                    <a:lnTo>
                      <a:pt x="3953" y="4823"/>
                    </a:lnTo>
                    <a:lnTo>
                      <a:pt x="7219" y="176"/>
                    </a:lnTo>
                    <a:lnTo>
                      <a:pt x="2770" y="4188"/>
                    </a:lnTo>
                    <a:moveTo>
                      <a:pt x="158" y="2815"/>
                    </a:moveTo>
                    <a:lnTo>
                      <a:pt x="2399" y="4487"/>
                    </a:lnTo>
                    <a:lnTo>
                      <a:pt x="2725" y="4193"/>
                    </a:lnTo>
                    <a:lnTo>
                      <a:pt x="158" y="2815"/>
                    </a:lnTo>
                  </a:path>
                </a:pathLst>
              </a:custGeom>
              <a:solidFill>
                <a:srgbClr val="4CFDFD">
                  <a:alpha val="25790"/>
                </a:srgbClr>
              </a:solidFill>
              <a:ln>
                <a:noFill/>
              </a:ln>
            </p:spPr>
          </p:sp>
          <p:sp>
            <p:nvSpPr>
              <p:cNvPr id="560" name="Google Shape;560;p29"/>
              <p:cNvSpPr/>
              <p:nvPr/>
            </p:nvSpPr>
            <p:spPr>
              <a:xfrm>
                <a:off x="1987201" y="2547144"/>
                <a:ext cx="1152814" cy="1158640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4583" extrusionOk="0">
                    <a:moveTo>
                      <a:pt x="4091" y="4582"/>
                    </a:moveTo>
                    <a:lnTo>
                      <a:pt x="0" y="1260"/>
                    </a:lnTo>
                    <a:lnTo>
                      <a:pt x="17" y="1239"/>
                    </a:lnTo>
                    <a:lnTo>
                      <a:pt x="3991" y="4466"/>
                    </a:lnTo>
                    <a:lnTo>
                      <a:pt x="1661" y="597"/>
                    </a:lnTo>
                    <a:lnTo>
                      <a:pt x="4454" y="712"/>
                    </a:lnTo>
                    <a:lnTo>
                      <a:pt x="3277" y="23"/>
                    </a:lnTo>
                    <a:lnTo>
                      <a:pt x="3290" y="0"/>
                    </a:lnTo>
                    <a:lnTo>
                      <a:pt x="4559" y="743"/>
                    </a:lnTo>
                    <a:lnTo>
                      <a:pt x="1709" y="625"/>
                    </a:lnTo>
                    <a:lnTo>
                      <a:pt x="4091" y="4582"/>
                    </a:lnTo>
                  </a:path>
                </a:pathLst>
              </a:custGeom>
              <a:solidFill>
                <a:srgbClr val="4CFDFD">
                  <a:alpha val="25790"/>
                </a:srgbClr>
              </a:solidFill>
              <a:ln>
                <a:noFill/>
              </a:ln>
            </p:spPr>
          </p:sp>
          <p:sp>
            <p:nvSpPr>
              <p:cNvPr id="561" name="Google Shape;561;p29"/>
              <p:cNvSpPr/>
              <p:nvPr/>
            </p:nvSpPr>
            <p:spPr>
              <a:xfrm>
                <a:off x="2824762" y="1801098"/>
                <a:ext cx="1064330" cy="744533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2945" extrusionOk="0">
                    <a:moveTo>
                      <a:pt x="0" y="2944"/>
                    </a:moveTo>
                    <a:lnTo>
                      <a:pt x="3848" y="0"/>
                    </a:lnTo>
                    <a:lnTo>
                      <a:pt x="4209" y="2327"/>
                    </a:lnTo>
                    <a:lnTo>
                      <a:pt x="0" y="2944"/>
                    </a:lnTo>
                    <a:moveTo>
                      <a:pt x="3828" y="48"/>
                    </a:moveTo>
                    <a:lnTo>
                      <a:pt x="97" y="2903"/>
                    </a:lnTo>
                    <a:lnTo>
                      <a:pt x="4178" y="2305"/>
                    </a:lnTo>
                    <a:lnTo>
                      <a:pt x="3828" y="48"/>
                    </a:lnTo>
                  </a:path>
                </a:pathLst>
              </a:custGeom>
              <a:solidFill>
                <a:srgbClr val="4CFDFD">
                  <a:alpha val="25790"/>
                </a:srgbClr>
              </a:solidFill>
              <a:ln>
                <a:noFill/>
              </a:ln>
            </p:spPr>
          </p:sp>
          <p:sp>
            <p:nvSpPr>
              <p:cNvPr id="562" name="Google Shape;562;p29"/>
              <p:cNvSpPr/>
              <p:nvPr/>
            </p:nvSpPr>
            <p:spPr>
              <a:xfrm>
                <a:off x="3121815" y="2725881"/>
                <a:ext cx="993543" cy="1039818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4113" extrusionOk="0">
                    <a:moveTo>
                      <a:pt x="872" y="4112"/>
                    </a:moveTo>
                    <a:lnTo>
                      <a:pt x="867" y="4089"/>
                    </a:lnTo>
                    <a:lnTo>
                      <a:pt x="0" y="0"/>
                    </a:lnTo>
                    <a:lnTo>
                      <a:pt x="22" y="7"/>
                    </a:lnTo>
                    <a:lnTo>
                      <a:pt x="3929" y="1252"/>
                    </a:lnTo>
                    <a:lnTo>
                      <a:pt x="3913" y="1268"/>
                    </a:lnTo>
                    <a:lnTo>
                      <a:pt x="872" y="4112"/>
                    </a:lnTo>
                    <a:moveTo>
                      <a:pt x="35" y="39"/>
                    </a:moveTo>
                    <a:lnTo>
                      <a:pt x="889" y="4061"/>
                    </a:lnTo>
                    <a:lnTo>
                      <a:pt x="3878" y="1264"/>
                    </a:lnTo>
                    <a:lnTo>
                      <a:pt x="35" y="39"/>
                    </a:lnTo>
                  </a:path>
                </a:pathLst>
              </a:custGeom>
              <a:solidFill>
                <a:srgbClr val="4CFDFD">
                  <a:alpha val="25790"/>
                </a:srgbClr>
              </a:solidFill>
              <a:ln>
                <a:noFill/>
              </a:ln>
            </p:spPr>
          </p:sp>
          <p:sp>
            <p:nvSpPr>
              <p:cNvPr id="563" name="Google Shape;563;p29"/>
              <p:cNvSpPr/>
              <p:nvPr/>
            </p:nvSpPr>
            <p:spPr>
              <a:xfrm>
                <a:off x="2401304" y="2688212"/>
                <a:ext cx="728851" cy="1012514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4005" extrusionOk="0">
                    <a:moveTo>
                      <a:pt x="2411" y="4004"/>
                    </a:moveTo>
                    <a:lnTo>
                      <a:pt x="0" y="0"/>
                    </a:lnTo>
                    <a:lnTo>
                      <a:pt x="2048" y="1554"/>
                    </a:lnTo>
                    <a:lnTo>
                      <a:pt x="1687" y="157"/>
                    </a:lnTo>
                    <a:lnTo>
                      <a:pt x="1713" y="150"/>
                    </a:lnTo>
                    <a:lnTo>
                      <a:pt x="2093" y="1621"/>
                    </a:lnTo>
                    <a:lnTo>
                      <a:pt x="94" y="104"/>
                    </a:lnTo>
                    <a:lnTo>
                      <a:pt x="2394" y="3925"/>
                    </a:lnTo>
                    <a:lnTo>
                      <a:pt x="2855" y="167"/>
                    </a:lnTo>
                    <a:lnTo>
                      <a:pt x="2882" y="170"/>
                    </a:lnTo>
                    <a:lnTo>
                      <a:pt x="2411" y="4004"/>
                    </a:lnTo>
                  </a:path>
                </a:pathLst>
              </a:custGeom>
              <a:solidFill>
                <a:srgbClr val="4CFDFD">
                  <a:alpha val="25790"/>
                </a:srgbClr>
              </a:solidFill>
              <a:ln>
                <a:noFill/>
              </a:ln>
            </p:spPr>
          </p:sp>
          <p:sp>
            <p:nvSpPr>
              <p:cNvPr id="564" name="Google Shape;564;p29"/>
              <p:cNvSpPr/>
              <p:nvPr/>
            </p:nvSpPr>
            <p:spPr>
              <a:xfrm>
                <a:off x="1750317" y="3235548"/>
                <a:ext cx="1266325" cy="701302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2774" extrusionOk="0">
                    <a:moveTo>
                      <a:pt x="0" y="2773"/>
                    </a:moveTo>
                    <a:lnTo>
                      <a:pt x="2782" y="0"/>
                    </a:lnTo>
                    <a:lnTo>
                      <a:pt x="2792" y="7"/>
                    </a:lnTo>
                    <a:lnTo>
                      <a:pt x="5008" y="1807"/>
                    </a:lnTo>
                    <a:lnTo>
                      <a:pt x="0" y="2773"/>
                    </a:lnTo>
                    <a:moveTo>
                      <a:pt x="2784" y="36"/>
                    </a:moveTo>
                    <a:lnTo>
                      <a:pt x="80" y="2731"/>
                    </a:lnTo>
                    <a:lnTo>
                      <a:pt x="4948" y="1792"/>
                    </a:lnTo>
                    <a:lnTo>
                      <a:pt x="2784" y="36"/>
                    </a:lnTo>
                  </a:path>
                </a:pathLst>
              </a:custGeom>
              <a:solidFill>
                <a:srgbClr val="4CFDFD">
                  <a:alpha val="25790"/>
                </a:srgbClr>
              </a:solidFill>
              <a:ln>
                <a:noFill/>
              </a:ln>
            </p:spPr>
          </p:sp>
          <p:sp>
            <p:nvSpPr>
              <p:cNvPr id="565" name="Google Shape;565;p29"/>
              <p:cNvSpPr/>
              <p:nvPr/>
            </p:nvSpPr>
            <p:spPr>
              <a:xfrm>
                <a:off x="1298039" y="2359558"/>
                <a:ext cx="756660" cy="1158134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4581" extrusionOk="0">
                    <a:moveTo>
                      <a:pt x="2421" y="4580"/>
                    </a:moveTo>
                    <a:lnTo>
                      <a:pt x="0" y="3345"/>
                    </a:lnTo>
                    <a:lnTo>
                      <a:pt x="2992" y="0"/>
                    </a:lnTo>
                    <a:lnTo>
                      <a:pt x="2421" y="4580"/>
                    </a:lnTo>
                    <a:moveTo>
                      <a:pt x="43" y="3337"/>
                    </a:moveTo>
                    <a:lnTo>
                      <a:pt x="2399" y="4539"/>
                    </a:lnTo>
                    <a:lnTo>
                      <a:pt x="2955" y="81"/>
                    </a:lnTo>
                    <a:lnTo>
                      <a:pt x="43" y="3337"/>
                    </a:lnTo>
                  </a:path>
                </a:pathLst>
              </a:custGeom>
              <a:solidFill>
                <a:srgbClr val="4CFDFD">
                  <a:alpha val="25790"/>
                </a:srgbClr>
              </a:solidFill>
              <a:ln>
                <a:noFill/>
              </a:ln>
            </p:spPr>
          </p:sp>
          <p:sp>
            <p:nvSpPr>
              <p:cNvPr id="566" name="Google Shape;566;p29"/>
              <p:cNvSpPr/>
              <p:nvPr/>
            </p:nvSpPr>
            <p:spPr>
              <a:xfrm>
                <a:off x="1903268" y="2856332"/>
                <a:ext cx="556940" cy="661863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618" extrusionOk="0">
                    <a:moveTo>
                      <a:pt x="0" y="2617"/>
                    </a:moveTo>
                    <a:lnTo>
                      <a:pt x="330" y="0"/>
                    </a:lnTo>
                    <a:lnTo>
                      <a:pt x="2202" y="1520"/>
                    </a:lnTo>
                    <a:lnTo>
                      <a:pt x="0" y="2617"/>
                    </a:lnTo>
                    <a:moveTo>
                      <a:pt x="350" y="50"/>
                    </a:moveTo>
                    <a:lnTo>
                      <a:pt x="32" y="2571"/>
                    </a:lnTo>
                    <a:lnTo>
                      <a:pt x="2154" y="1515"/>
                    </a:lnTo>
                    <a:lnTo>
                      <a:pt x="350" y="50"/>
                    </a:lnTo>
                  </a:path>
                </a:pathLst>
              </a:custGeom>
              <a:solidFill>
                <a:srgbClr val="4CFDFD">
                  <a:alpha val="25790"/>
                </a:srgbClr>
              </a:solidFill>
              <a:ln>
                <a:noFill/>
              </a:ln>
            </p:spPr>
          </p:sp>
          <p:sp>
            <p:nvSpPr>
              <p:cNvPr id="567" name="Google Shape;567;p29"/>
              <p:cNvSpPr/>
              <p:nvPr/>
            </p:nvSpPr>
            <p:spPr>
              <a:xfrm>
                <a:off x="1344556" y="2243770"/>
                <a:ext cx="711913" cy="835040"/>
              </a:xfrm>
              <a:custGeom>
                <a:avLst/>
                <a:gdLst/>
                <a:ahLst/>
                <a:cxnLst/>
                <a:rect l="l" t="t" r="r" b="b"/>
                <a:pathLst>
                  <a:path w="2816" h="3303" extrusionOk="0">
                    <a:moveTo>
                      <a:pt x="300" y="3302"/>
                    </a:moveTo>
                    <a:lnTo>
                      <a:pt x="298" y="3271"/>
                    </a:lnTo>
                    <a:lnTo>
                      <a:pt x="0" y="0"/>
                    </a:lnTo>
                    <a:lnTo>
                      <a:pt x="2815" y="490"/>
                    </a:lnTo>
                    <a:lnTo>
                      <a:pt x="300" y="3302"/>
                    </a:lnTo>
                    <a:moveTo>
                      <a:pt x="30" y="32"/>
                    </a:moveTo>
                    <a:lnTo>
                      <a:pt x="321" y="3239"/>
                    </a:lnTo>
                    <a:lnTo>
                      <a:pt x="2764" y="508"/>
                    </a:lnTo>
                    <a:lnTo>
                      <a:pt x="30" y="32"/>
                    </a:lnTo>
                  </a:path>
                </a:pathLst>
              </a:custGeom>
              <a:solidFill>
                <a:srgbClr val="4CFDFD">
                  <a:alpha val="25790"/>
                </a:srgbClr>
              </a:solidFill>
              <a:ln>
                <a:noFill/>
              </a:ln>
            </p:spPr>
          </p:sp>
          <p:sp>
            <p:nvSpPr>
              <p:cNvPr id="568" name="Google Shape;568;p29"/>
              <p:cNvSpPr/>
              <p:nvPr/>
            </p:nvSpPr>
            <p:spPr>
              <a:xfrm>
                <a:off x="3860780" y="2362592"/>
                <a:ext cx="48287" cy="48287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91" extrusionOk="0">
                    <a:moveTo>
                      <a:pt x="181" y="53"/>
                    </a:moveTo>
                    <a:lnTo>
                      <a:pt x="184" y="62"/>
                    </a:lnTo>
                    <a:lnTo>
                      <a:pt x="187" y="71"/>
                    </a:lnTo>
                    <a:lnTo>
                      <a:pt x="189" y="80"/>
                    </a:lnTo>
                    <a:lnTo>
                      <a:pt x="190" y="89"/>
                    </a:lnTo>
                    <a:lnTo>
                      <a:pt x="190" y="98"/>
                    </a:lnTo>
                    <a:lnTo>
                      <a:pt x="190" y="108"/>
                    </a:lnTo>
                    <a:lnTo>
                      <a:pt x="188" y="117"/>
                    </a:lnTo>
                    <a:lnTo>
                      <a:pt x="185" y="125"/>
                    </a:lnTo>
                    <a:lnTo>
                      <a:pt x="182" y="134"/>
                    </a:lnTo>
                    <a:lnTo>
                      <a:pt x="178" y="142"/>
                    </a:lnTo>
                    <a:lnTo>
                      <a:pt x="173" y="150"/>
                    </a:lnTo>
                    <a:lnTo>
                      <a:pt x="167" y="157"/>
                    </a:lnTo>
                    <a:lnTo>
                      <a:pt x="161" y="164"/>
                    </a:lnTo>
                    <a:lnTo>
                      <a:pt x="154" y="170"/>
                    </a:lnTo>
                    <a:lnTo>
                      <a:pt x="146" y="176"/>
                    </a:lnTo>
                    <a:lnTo>
                      <a:pt x="138" y="181"/>
                    </a:lnTo>
                    <a:lnTo>
                      <a:pt x="129" y="184"/>
                    </a:lnTo>
                    <a:lnTo>
                      <a:pt x="120" y="187"/>
                    </a:lnTo>
                    <a:lnTo>
                      <a:pt x="110" y="189"/>
                    </a:lnTo>
                    <a:lnTo>
                      <a:pt x="101" y="190"/>
                    </a:lnTo>
                    <a:lnTo>
                      <a:pt x="92" y="190"/>
                    </a:lnTo>
                    <a:lnTo>
                      <a:pt x="83" y="190"/>
                    </a:lnTo>
                    <a:lnTo>
                      <a:pt x="74" y="188"/>
                    </a:lnTo>
                    <a:lnTo>
                      <a:pt x="65" y="185"/>
                    </a:lnTo>
                    <a:lnTo>
                      <a:pt x="56" y="182"/>
                    </a:lnTo>
                    <a:lnTo>
                      <a:pt x="48" y="178"/>
                    </a:lnTo>
                    <a:lnTo>
                      <a:pt x="40" y="173"/>
                    </a:lnTo>
                    <a:lnTo>
                      <a:pt x="33" y="167"/>
                    </a:lnTo>
                    <a:lnTo>
                      <a:pt x="26" y="161"/>
                    </a:lnTo>
                    <a:lnTo>
                      <a:pt x="20" y="154"/>
                    </a:lnTo>
                    <a:lnTo>
                      <a:pt x="14" y="146"/>
                    </a:lnTo>
                    <a:lnTo>
                      <a:pt x="10" y="138"/>
                    </a:lnTo>
                    <a:lnTo>
                      <a:pt x="6" y="129"/>
                    </a:lnTo>
                    <a:lnTo>
                      <a:pt x="3" y="120"/>
                    </a:lnTo>
                    <a:lnTo>
                      <a:pt x="1" y="110"/>
                    </a:lnTo>
                    <a:lnTo>
                      <a:pt x="0" y="101"/>
                    </a:lnTo>
                    <a:lnTo>
                      <a:pt x="0" y="92"/>
                    </a:lnTo>
                    <a:lnTo>
                      <a:pt x="1" y="83"/>
                    </a:lnTo>
                    <a:lnTo>
                      <a:pt x="2" y="74"/>
                    </a:lnTo>
                    <a:lnTo>
                      <a:pt x="5" y="65"/>
                    </a:lnTo>
                    <a:lnTo>
                      <a:pt x="8" y="56"/>
                    </a:lnTo>
                    <a:lnTo>
                      <a:pt x="12" y="48"/>
                    </a:lnTo>
                    <a:lnTo>
                      <a:pt x="17" y="40"/>
                    </a:lnTo>
                    <a:lnTo>
                      <a:pt x="23" y="33"/>
                    </a:lnTo>
                    <a:lnTo>
                      <a:pt x="29" y="26"/>
                    </a:lnTo>
                    <a:lnTo>
                      <a:pt x="36" y="20"/>
                    </a:lnTo>
                    <a:lnTo>
                      <a:pt x="44" y="14"/>
                    </a:lnTo>
                    <a:lnTo>
                      <a:pt x="53" y="10"/>
                    </a:lnTo>
                    <a:lnTo>
                      <a:pt x="62" y="6"/>
                    </a:lnTo>
                    <a:lnTo>
                      <a:pt x="71" y="3"/>
                    </a:lnTo>
                    <a:lnTo>
                      <a:pt x="80" y="1"/>
                    </a:lnTo>
                    <a:lnTo>
                      <a:pt x="89" y="0"/>
                    </a:lnTo>
                    <a:lnTo>
                      <a:pt x="98" y="0"/>
                    </a:lnTo>
                    <a:lnTo>
                      <a:pt x="108" y="1"/>
                    </a:lnTo>
                    <a:lnTo>
                      <a:pt x="117" y="2"/>
                    </a:lnTo>
                    <a:lnTo>
                      <a:pt x="125" y="5"/>
                    </a:lnTo>
                    <a:lnTo>
                      <a:pt x="134" y="8"/>
                    </a:lnTo>
                    <a:lnTo>
                      <a:pt x="142" y="12"/>
                    </a:lnTo>
                    <a:lnTo>
                      <a:pt x="150" y="17"/>
                    </a:lnTo>
                    <a:lnTo>
                      <a:pt x="157" y="23"/>
                    </a:lnTo>
                    <a:lnTo>
                      <a:pt x="164" y="29"/>
                    </a:lnTo>
                    <a:lnTo>
                      <a:pt x="170" y="36"/>
                    </a:lnTo>
                    <a:lnTo>
                      <a:pt x="176" y="44"/>
                    </a:lnTo>
                    <a:lnTo>
                      <a:pt x="181" y="53"/>
                    </a:lnTo>
                  </a:path>
                </a:pathLst>
              </a:custGeom>
              <a:solidFill>
                <a:srgbClr val="4CFDFD">
                  <a:alpha val="25790"/>
                </a:srgbClr>
              </a:solidFill>
              <a:ln>
                <a:noFill/>
              </a:ln>
            </p:spPr>
          </p:sp>
          <p:sp>
            <p:nvSpPr>
              <p:cNvPr id="569" name="Google Shape;569;p29"/>
              <p:cNvSpPr/>
              <p:nvPr/>
            </p:nvSpPr>
            <p:spPr>
              <a:xfrm>
                <a:off x="2836897" y="2386609"/>
                <a:ext cx="1048150" cy="344836"/>
              </a:xfrm>
              <a:custGeom>
                <a:avLst/>
                <a:gdLst/>
                <a:ahLst/>
                <a:cxnLst/>
                <a:rect l="l" t="t" r="r" b="b"/>
                <a:pathLst>
                  <a:path w="4146" h="1364" extrusionOk="0">
                    <a:moveTo>
                      <a:pt x="1145" y="1363"/>
                    </a:moveTo>
                    <a:lnTo>
                      <a:pt x="4145" y="0"/>
                    </a:lnTo>
                    <a:lnTo>
                      <a:pt x="0" y="608"/>
                    </a:lnTo>
                    <a:lnTo>
                      <a:pt x="1145" y="1363"/>
                    </a:lnTo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</p:sp>
          <p:sp>
            <p:nvSpPr>
              <p:cNvPr id="570" name="Google Shape;570;p29"/>
              <p:cNvSpPr/>
              <p:nvPr/>
            </p:nvSpPr>
            <p:spPr>
              <a:xfrm>
                <a:off x="2531249" y="1432500"/>
                <a:ext cx="680059" cy="943749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733" extrusionOk="0">
                    <a:moveTo>
                      <a:pt x="0" y="3732"/>
                    </a:moveTo>
                    <a:lnTo>
                      <a:pt x="27" y="0"/>
                    </a:lnTo>
                    <a:lnTo>
                      <a:pt x="2689" y="1308"/>
                    </a:lnTo>
                    <a:lnTo>
                      <a:pt x="0" y="3732"/>
                    </a:lnTo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</p:sp>
        </p:grpSp>
        <p:grpSp>
          <p:nvGrpSpPr>
            <p:cNvPr id="571" name="Google Shape;571;p29"/>
            <p:cNvGrpSpPr/>
            <p:nvPr/>
          </p:nvGrpSpPr>
          <p:grpSpPr>
            <a:xfrm rot="5400000" flipH="1">
              <a:off x="5297370" y="3090871"/>
              <a:ext cx="2122850" cy="1974464"/>
              <a:chOff x="1298039" y="1316459"/>
              <a:chExt cx="2817319" cy="2620391"/>
            </a:xfrm>
          </p:grpSpPr>
          <p:sp>
            <p:nvSpPr>
              <p:cNvPr id="572" name="Google Shape;572;p29"/>
              <p:cNvSpPr/>
              <p:nvPr/>
            </p:nvSpPr>
            <p:spPr>
              <a:xfrm>
                <a:off x="1985178" y="2365878"/>
                <a:ext cx="864105" cy="502338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1987" extrusionOk="0">
                    <a:moveTo>
                      <a:pt x="0" y="1986"/>
                    </a:moveTo>
                    <a:lnTo>
                      <a:pt x="244" y="0"/>
                    </a:lnTo>
                    <a:lnTo>
                      <a:pt x="3417" y="686"/>
                    </a:lnTo>
                    <a:lnTo>
                      <a:pt x="0" y="1986"/>
                    </a:lnTo>
                    <a:moveTo>
                      <a:pt x="267" y="32"/>
                    </a:moveTo>
                    <a:lnTo>
                      <a:pt x="32" y="1946"/>
                    </a:lnTo>
                    <a:lnTo>
                      <a:pt x="3324" y="693"/>
                    </a:lnTo>
                    <a:lnTo>
                      <a:pt x="267" y="32"/>
                    </a:lnTo>
                  </a:path>
                </a:pathLst>
              </a:custGeom>
              <a:solidFill>
                <a:srgbClr val="4CFDFD">
                  <a:alpha val="25790"/>
                </a:srgbClr>
              </a:solidFill>
              <a:ln>
                <a:noFill/>
              </a:ln>
            </p:spPr>
          </p:sp>
          <p:sp>
            <p:nvSpPr>
              <p:cNvPr id="573" name="Google Shape;573;p29"/>
              <p:cNvSpPr/>
              <p:nvPr/>
            </p:nvSpPr>
            <p:spPr>
              <a:xfrm>
                <a:off x="1836778" y="1316459"/>
                <a:ext cx="1864979" cy="1228416"/>
              </a:xfrm>
              <a:custGeom>
                <a:avLst/>
                <a:gdLst/>
                <a:ahLst/>
                <a:cxnLst/>
                <a:rect l="l" t="t" r="r" b="b"/>
                <a:pathLst>
                  <a:path w="7377" h="4859" extrusionOk="0">
                    <a:moveTo>
                      <a:pt x="3962" y="4858"/>
                    </a:moveTo>
                    <a:lnTo>
                      <a:pt x="2750" y="4207"/>
                    </a:lnTo>
                    <a:lnTo>
                      <a:pt x="2401" y="4521"/>
                    </a:lnTo>
                    <a:lnTo>
                      <a:pt x="2392" y="4515"/>
                    </a:lnTo>
                    <a:lnTo>
                      <a:pt x="0" y="2729"/>
                    </a:lnTo>
                    <a:lnTo>
                      <a:pt x="14" y="2707"/>
                    </a:lnTo>
                    <a:lnTo>
                      <a:pt x="2746" y="4175"/>
                    </a:lnTo>
                    <a:lnTo>
                      <a:pt x="7376" y="0"/>
                    </a:lnTo>
                    <a:lnTo>
                      <a:pt x="3962" y="4858"/>
                    </a:lnTo>
                    <a:moveTo>
                      <a:pt x="2770" y="4188"/>
                    </a:moveTo>
                    <a:lnTo>
                      <a:pt x="3953" y="4823"/>
                    </a:lnTo>
                    <a:lnTo>
                      <a:pt x="7219" y="176"/>
                    </a:lnTo>
                    <a:lnTo>
                      <a:pt x="2770" y="4188"/>
                    </a:lnTo>
                    <a:moveTo>
                      <a:pt x="158" y="2815"/>
                    </a:moveTo>
                    <a:lnTo>
                      <a:pt x="2399" y="4487"/>
                    </a:lnTo>
                    <a:lnTo>
                      <a:pt x="2725" y="4193"/>
                    </a:lnTo>
                    <a:lnTo>
                      <a:pt x="158" y="2815"/>
                    </a:lnTo>
                  </a:path>
                </a:pathLst>
              </a:custGeom>
              <a:solidFill>
                <a:srgbClr val="4CFDFD">
                  <a:alpha val="25790"/>
                </a:srgbClr>
              </a:solidFill>
              <a:ln>
                <a:noFill/>
              </a:ln>
            </p:spPr>
          </p:sp>
          <p:sp>
            <p:nvSpPr>
              <p:cNvPr id="574" name="Google Shape;574;p29"/>
              <p:cNvSpPr/>
              <p:nvPr/>
            </p:nvSpPr>
            <p:spPr>
              <a:xfrm>
                <a:off x="1987201" y="2547144"/>
                <a:ext cx="1152814" cy="1158640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4583" extrusionOk="0">
                    <a:moveTo>
                      <a:pt x="4091" y="4582"/>
                    </a:moveTo>
                    <a:lnTo>
                      <a:pt x="0" y="1260"/>
                    </a:lnTo>
                    <a:lnTo>
                      <a:pt x="17" y="1239"/>
                    </a:lnTo>
                    <a:lnTo>
                      <a:pt x="3991" y="4466"/>
                    </a:lnTo>
                    <a:lnTo>
                      <a:pt x="1661" y="597"/>
                    </a:lnTo>
                    <a:lnTo>
                      <a:pt x="4454" y="712"/>
                    </a:lnTo>
                    <a:lnTo>
                      <a:pt x="3277" y="23"/>
                    </a:lnTo>
                    <a:lnTo>
                      <a:pt x="3290" y="0"/>
                    </a:lnTo>
                    <a:lnTo>
                      <a:pt x="4559" y="743"/>
                    </a:lnTo>
                    <a:lnTo>
                      <a:pt x="1709" y="625"/>
                    </a:lnTo>
                    <a:lnTo>
                      <a:pt x="4091" y="4582"/>
                    </a:lnTo>
                  </a:path>
                </a:pathLst>
              </a:custGeom>
              <a:solidFill>
                <a:srgbClr val="4CFDFD">
                  <a:alpha val="25790"/>
                </a:srgbClr>
              </a:solidFill>
              <a:ln>
                <a:noFill/>
              </a:ln>
            </p:spPr>
          </p:sp>
          <p:sp>
            <p:nvSpPr>
              <p:cNvPr id="575" name="Google Shape;575;p29"/>
              <p:cNvSpPr/>
              <p:nvPr/>
            </p:nvSpPr>
            <p:spPr>
              <a:xfrm>
                <a:off x="2824762" y="1801098"/>
                <a:ext cx="1064330" cy="744533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2945" extrusionOk="0">
                    <a:moveTo>
                      <a:pt x="0" y="2944"/>
                    </a:moveTo>
                    <a:lnTo>
                      <a:pt x="3848" y="0"/>
                    </a:lnTo>
                    <a:lnTo>
                      <a:pt x="4209" y="2327"/>
                    </a:lnTo>
                    <a:lnTo>
                      <a:pt x="0" y="2944"/>
                    </a:lnTo>
                    <a:moveTo>
                      <a:pt x="3828" y="48"/>
                    </a:moveTo>
                    <a:lnTo>
                      <a:pt x="97" y="2903"/>
                    </a:lnTo>
                    <a:lnTo>
                      <a:pt x="4178" y="2305"/>
                    </a:lnTo>
                    <a:lnTo>
                      <a:pt x="3828" y="48"/>
                    </a:lnTo>
                  </a:path>
                </a:pathLst>
              </a:custGeom>
              <a:solidFill>
                <a:srgbClr val="4CFDFD">
                  <a:alpha val="25790"/>
                </a:srgbClr>
              </a:solidFill>
              <a:ln>
                <a:noFill/>
              </a:ln>
            </p:spPr>
          </p:sp>
          <p:sp>
            <p:nvSpPr>
              <p:cNvPr id="576" name="Google Shape;576;p29"/>
              <p:cNvSpPr/>
              <p:nvPr/>
            </p:nvSpPr>
            <p:spPr>
              <a:xfrm>
                <a:off x="3121815" y="2725881"/>
                <a:ext cx="993543" cy="1039818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4113" extrusionOk="0">
                    <a:moveTo>
                      <a:pt x="872" y="4112"/>
                    </a:moveTo>
                    <a:lnTo>
                      <a:pt x="867" y="4089"/>
                    </a:lnTo>
                    <a:lnTo>
                      <a:pt x="0" y="0"/>
                    </a:lnTo>
                    <a:lnTo>
                      <a:pt x="22" y="7"/>
                    </a:lnTo>
                    <a:lnTo>
                      <a:pt x="3929" y="1252"/>
                    </a:lnTo>
                    <a:lnTo>
                      <a:pt x="3913" y="1268"/>
                    </a:lnTo>
                    <a:lnTo>
                      <a:pt x="872" y="4112"/>
                    </a:lnTo>
                    <a:moveTo>
                      <a:pt x="35" y="39"/>
                    </a:moveTo>
                    <a:lnTo>
                      <a:pt x="889" y="4061"/>
                    </a:lnTo>
                    <a:lnTo>
                      <a:pt x="3878" y="1264"/>
                    </a:lnTo>
                    <a:lnTo>
                      <a:pt x="35" y="39"/>
                    </a:lnTo>
                  </a:path>
                </a:pathLst>
              </a:custGeom>
              <a:solidFill>
                <a:srgbClr val="4CFDFD">
                  <a:alpha val="25790"/>
                </a:srgbClr>
              </a:solidFill>
              <a:ln>
                <a:noFill/>
              </a:ln>
            </p:spPr>
          </p:sp>
          <p:sp>
            <p:nvSpPr>
              <p:cNvPr id="577" name="Google Shape;577;p29"/>
              <p:cNvSpPr/>
              <p:nvPr/>
            </p:nvSpPr>
            <p:spPr>
              <a:xfrm>
                <a:off x="2401304" y="2688212"/>
                <a:ext cx="728851" cy="1012514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4005" extrusionOk="0">
                    <a:moveTo>
                      <a:pt x="2411" y="4004"/>
                    </a:moveTo>
                    <a:lnTo>
                      <a:pt x="0" y="0"/>
                    </a:lnTo>
                    <a:lnTo>
                      <a:pt x="2048" y="1554"/>
                    </a:lnTo>
                    <a:lnTo>
                      <a:pt x="1687" y="157"/>
                    </a:lnTo>
                    <a:lnTo>
                      <a:pt x="1713" y="150"/>
                    </a:lnTo>
                    <a:lnTo>
                      <a:pt x="2093" y="1621"/>
                    </a:lnTo>
                    <a:lnTo>
                      <a:pt x="94" y="104"/>
                    </a:lnTo>
                    <a:lnTo>
                      <a:pt x="2394" y="3925"/>
                    </a:lnTo>
                    <a:lnTo>
                      <a:pt x="2855" y="167"/>
                    </a:lnTo>
                    <a:lnTo>
                      <a:pt x="2882" y="170"/>
                    </a:lnTo>
                    <a:lnTo>
                      <a:pt x="2411" y="4004"/>
                    </a:lnTo>
                  </a:path>
                </a:pathLst>
              </a:custGeom>
              <a:solidFill>
                <a:srgbClr val="4CFDFD">
                  <a:alpha val="25790"/>
                </a:srgbClr>
              </a:solidFill>
              <a:ln>
                <a:noFill/>
              </a:ln>
            </p:spPr>
          </p:sp>
          <p:sp>
            <p:nvSpPr>
              <p:cNvPr id="578" name="Google Shape;578;p29"/>
              <p:cNvSpPr/>
              <p:nvPr/>
            </p:nvSpPr>
            <p:spPr>
              <a:xfrm>
                <a:off x="1750317" y="3235548"/>
                <a:ext cx="1266325" cy="701302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2774" extrusionOk="0">
                    <a:moveTo>
                      <a:pt x="0" y="2773"/>
                    </a:moveTo>
                    <a:lnTo>
                      <a:pt x="2782" y="0"/>
                    </a:lnTo>
                    <a:lnTo>
                      <a:pt x="2792" y="7"/>
                    </a:lnTo>
                    <a:lnTo>
                      <a:pt x="5008" y="1807"/>
                    </a:lnTo>
                    <a:lnTo>
                      <a:pt x="0" y="2773"/>
                    </a:lnTo>
                    <a:moveTo>
                      <a:pt x="2784" y="36"/>
                    </a:moveTo>
                    <a:lnTo>
                      <a:pt x="80" y="2731"/>
                    </a:lnTo>
                    <a:lnTo>
                      <a:pt x="4948" y="1792"/>
                    </a:lnTo>
                    <a:lnTo>
                      <a:pt x="2784" y="36"/>
                    </a:lnTo>
                  </a:path>
                </a:pathLst>
              </a:custGeom>
              <a:solidFill>
                <a:srgbClr val="4CFDFD">
                  <a:alpha val="25790"/>
                </a:srgbClr>
              </a:solidFill>
              <a:ln>
                <a:noFill/>
              </a:ln>
            </p:spPr>
          </p:sp>
          <p:sp>
            <p:nvSpPr>
              <p:cNvPr id="579" name="Google Shape;579;p29"/>
              <p:cNvSpPr/>
              <p:nvPr/>
            </p:nvSpPr>
            <p:spPr>
              <a:xfrm>
                <a:off x="1298039" y="2359558"/>
                <a:ext cx="756660" cy="1158134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4581" extrusionOk="0">
                    <a:moveTo>
                      <a:pt x="2421" y="4580"/>
                    </a:moveTo>
                    <a:lnTo>
                      <a:pt x="0" y="3345"/>
                    </a:lnTo>
                    <a:lnTo>
                      <a:pt x="2992" y="0"/>
                    </a:lnTo>
                    <a:lnTo>
                      <a:pt x="2421" y="4580"/>
                    </a:lnTo>
                    <a:moveTo>
                      <a:pt x="43" y="3337"/>
                    </a:moveTo>
                    <a:lnTo>
                      <a:pt x="2399" y="4539"/>
                    </a:lnTo>
                    <a:lnTo>
                      <a:pt x="2955" y="81"/>
                    </a:lnTo>
                    <a:lnTo>
                      <a:pt x="43" y="3337"/>
                    </a:lnTo>
                  </a:path>
                </a:pathLst>
              </a:custGeom>
              <a:solidFill>
                <a:srgbClr val="4CFDFD">
                  <a:alpha val="25790"/>
                </a:srgbClr>
              </a:solidFill>
              <a:ln>
                <a:noFill/>
              </a:ln>
            </p:spPr>
          </p:sp>
          <p:sp>
            <p:nvSpPr>
              <p:cNvPr id="580" name="Google Shape;580;p29"/>
              <p:cNvSpPr/>
              <p:nvPr/>
            </p:nvSpPr>
            <p:spPr>
              <a:xfrm>
                <a:off x="1903268" y="2856332"/>
                <a:ext cx="556940" cy="661863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618" extrusionOk="0">
                    <a:moveTo>
                      <a:pt x="0" y="2617"/>
                    </a:moveTo>
                    <a:lnTo>
                      <a:pt x="330" y="0"/>
                    </a:lnTo>
                    <a:lnTo>
                      <a:pt x="2202" y="1520"/>
                    </a:lnTo>
                    <a:lnTo>
                      <a:pt x="0" y="2617"/>
                    </a:lnTo>
                    <a:moveTo>
                      <a:pt x="350" y="50"/>
                    </a:moveTo>
                    <a:lnTo>
                      <a:pt x="32" y="2571"/>
                    </a:lnTo>
                    <a:lnTo>
                      <a:pt x="2154" y="1515"/>
                    </a:lnTo>
                    <a:lnTo>
                      <a:pt x="350" y="50"/>
                    </a:lnTo>
                  </a:path>
                </a:pathLst>
              </a:custGeom>
              <a:solidFill>
                <a:srgbClr val="4CFDFD">
                  <a:alpha val="25790"/>
                </a:srgbClr>
              </a:solidFill>
              <a:ln>
                <a:noFill/>
              </a:ln>
            </p:spPr>
          </p:sp>
          <p:sp>
            <p:nvSpPr>
              <p:cNvPr id="581" name="Google Shape;581;p29"/>
              <p:cNvSpPr/>
              <p:nvPr/>
            </p:nvSpPr>
            <p:spPr>
              <a:xfrm>
                <a:off x="1344556" y="2243770"/>
                <a:ext cx="711913" cy="835040"/>
              </a:xfrm>
              <a:custGeom>
                <a:avLst/>
                <a:gdLst/>
                <a:ahLst/>
                <a:cxnLst/>
                <a:rect l="l" t="t" r="r" b="b"/>
                <a:pathLst>
                  <a:path w="2816" h="3303" extrusionOk="0">
                    <a:moveTo>
                      <a:pt x="300" y="3302"/>
                    </a:moveTo>
                    <a:lnTo>
                      <a:pt x="298" y="3271"/>
                    </a:lnTo>
                    <a:lnTo>
                      <a:pt x="0" y="0"/>
                    </a:lnTo>
                    <a:lnTo>
                      <a:pt x="2815" y="490"/>
                    </a:lnTo>
                    <a:lnTo>
                      <a:pt x="300" y="3302"/>
                    </a:lnTo>
                    <a:moveTo>
                      <a:pt x="30" y="32"/>
                    </a:moveTo>
                    <a:lnTo>
                      <a:pt x="321" y="3239"/>
                    </a:lnTo>
                    <a:lnTo>
                      <a:pt x="2764" y="508"/>
                    </a:lnTo>
                    <a:lnTo>
                      <a:pt x="30" y="32"/>
                    </a:lnTo>
                  </a:path>
                </a:pathLst>
              </a:custGeom>
              <a:solidFill>
                <a:srgbClr val="4CFDFD">
                  <a:alpha val="25790"/>
                </a:srgbClr>
              </a:solidFill>
              <a:ln>
                <a:noFill/>
              </a:ln>
            </p:spPr>
          </p:sp>
          <p:sp>
            <p:nvSpPr>
              <p:cNvPr id="582" name="Google Shape;582;p29"/>
              <p:cNvSpPr/>
              <p:nvPr/>
            </p:nvSpPr>
            <p:spPr>
              <a:xfrm>
                <a:off x="3860780" y="2362592"/>
                <a:ext cx="48287" cy="48287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91" extrusionOk="0">
                    <a:moveTo>
                      <a:pt x="181" y="53"/>
                    </a:moveTo>
                    <a:lnTo>
                      <a:pt x="184" y="62"/>
                    </a:lnTo>
                    <a:lnTo>
                      <a:pt x="187" y="71"/>
                    </a:lnTo>
                    <a:lnTo>
                      <a:pt x="189" y="80"/>
                    </a:lnTo>
                    <a:lnTo>
                      <a:pt x="190" y="89"/>
                    </a:lnTo>
                    <a:lnTo>
                      <a:pt x="190" y="98"/>
                    </a:lnTo>
                    <a:lnTo>
                      <a:pt x="190" y="108"/>
                    </a:lnTo>
                    <a:lnTo>
                      <a:pt x="188" y="117"/>
                    </a:lnTo>
                    <a:lnTo>
                      <a:pt x="185" y="125"/>
                    </a:lnTo>
                    <a:lnTo>
                      <a:pt x="182" y="134"/>
                    </a:lnTo>
                    <a:lnTo>
                      <a:pt x="178" y="142"/>
                    </a:lnTo>
                    <a:lnTo>
                      <a:pt x="173" y="150"/>
                    </a:lnTo>
                    <a:lnTo>
                      <a:pt x="167" y="157"/>
                    </a:lnTo>
                    <a:lnTo>
                      <a:pt x="161" y="164"/>
                    </a:lnTo>
                    <a:lnTo>
                      <a:pt x="154" y="170"/>
                    </a:lnTo>
                    <a:lnTo>
                      <a:pt x="146" y="176"/>
                    </a:lnTo>
                    <a:lnTo>
                      <a:pt x="138" y="181"/>
                    </a:lnTo>
                    <a:lnTo>
                      <a:pt x="129" y="184"/>
                    </a:lnTo>
                    <a:lnTo>
                      <a:pt x="120" y="187"/>
                    </a:lnTo>
                    <a:lnTo>
                      <a:pt x="110" y="189"/>
                    </a:lnTo>
                    <a:lnTo>
                      <a:pt x="101" y="190"/>
                    </a:lnTo>
                    <a:lnTo>
                      <a:pt x="92" y="190"/>
                    </a:lnTo>
                    <a:lnTo>
                      <a:pt x="83" y="190"/>
                    </a:lnTo>
                    <a:lnTo>
                      <a:pt x="74" y="188"/>
                    </a:lnTo>
                    <a:lnTo>
                      <a:pt x="65" y="185"/>
                    </a:lnTo>
                    <a:lnTo>
                      <a:pt x="56" y="182"/>
                    </a:lnTo>
                    <a:lnTo>
                      <a:pt x="48" y="178"/>
                    </a:lnTo>
                    <a:lnTo>
                      <a:pt x="40" y="173"/>
                    </a:lnTo>
                    <a:lnTo>
                      <a:pt x="33" y="167"/>
                    </a:lnTo>
                    <a:lnTo>
                      <a:pt x="26" y="161"/>
                    </a:lnTo>
                    <a:lnTo>
                      <a:pt x="20" y="154"/>
                    </a:lnTo>
                    <a:lnTo>
                      <a:pt x="14" y="146"/>
                    </a:lnTo>
                    <a:lnTo>
                      <a:pt x="10" y="138"/>
                    </a:lnTo>
                    <a:lnTo>
                      <a:pt x="6" y="129"/>
                    </a:lnTo>
                    <a:lnTo>
                      <a:pt x="3" y="120"/>
                    </a:lnTo>
                    <a:lnTo>
                      <a:pt x="1" y="110"/>
                    </a:lnTo>
                    <a:lnTo>
                      <a:pt x="0" y="101"/>
                    </a:lnTo>
                    <a:lnTo>
                      <a:pt x="0" y="92"/>
                    </a:lnTo>
                    <a:lnTo>
                      <a:pt x="1" y="83"/>
                    </a:lnTo>
                    <a:lnTo>
                      <a:pt x="2" y="74"/>
                    </a:lnTo>
                    <a:lnTo>
                      <a:pt x="5" y="65"/>
                    </a:lnTo>
                    <a:lnTo>
                      <a:pt x="8" y="56"/>
                    </a:lnTo>
                    <a:lnTo>
                      <a:pt x="12" y="48"/>
                    </a:lnTo>
                    <a:lnTo>
                      <a:pt x="17" y="40"/>
                    </a:lnTo>
                    <a:lnTo>
                      <a:pt x="23" y="33"/>
                    </a:lnTo>
                    <a:lnTo>
                      <a:pt x="29" y="26"/>
                    </a:lnTo>
                    <a:lnTo>
                      <a:pt x="36" y="20"/>
                    </a:lnTo>
                    <a:lnTo>
                      <a:pt x="44" y="14"/>
                    </a:lnTo>
                    <a:lnTo>
                      <a:pt x="53" y="10"/>
                    </a:lnTo>
                    <a:lnTo>
                      <a:pt x="62" y="6"/>
                    </a:lnTo>
                    <a:lnTo>
                      <a:pt x="71" y="3"/>
                    </a:lnTo>
                    <a:lnTo>
                      <a:pt x="80" y="1"/>
                    </a:lnTo>
                    <a:lnTo>
                      <a:pt x="89" y="0"/>
                    </a:lnTo>
                    <a:lnTo>
                      <a:pt x="98" y="0"/>
                    </a:lnTo>
                    <a:lnTo>
                      <a:pt x="108" y="1"/>
                    </a:lnTo>
                    <a:lnTo>
                      <a:pt x="117" y="2"/>
                    </a:lnTo>
                    <a:lnTo>
                      <a:pt x="125" y="5"/>
                    </a:lnTo>
                    <a:lnTo>
                      <a:pt x="134" y="8"/>
                    </a:lnTo>
                    <a:lnTo>
                      <a:pt x="142" y="12"/>
                    </a:lnTo>
                    <a:lnTo>
                      <a:pt x="150" y="17"/>
                    </a:lnTo>
                    <a:lnTo>
                      <a:pt x="157" y="23"/>
                    </a:lnTo>
                    <a:lnTo>
                      <a:pt x="164" y="29"/>
                    </a:lnTo>
                    <a:lnTo>
                      <a:pt x="170" y="36"/>
                    </a:lnTo>
                    <a:lnTo>
                      <a:pt x="176" y="44"/>
                    </a:lnTo>
                    <a:lnTo>
                      <a:pt x="181" y="53"/>
                    </a:lnTo>
                  </a:path>
                </a:pathLst>
              </a:custGeom>
              <a:solidFill>
                <a:srgbClr val="4CFDFD">
                  <a:alpha val="25790"/>
                </a:srgbClr>
              </a:solidFill>
              <a:ln>
                <a:noFill/>
              </a:ln>
            </p:spPr>
          </p:sp>
          <p:sp>
            <p:nvSpPr>
              <p:cNvPr id="583" name="Google Shape;583;p29"/>
              <p:cNvSpPr/>
              <p:nvPr/>
            </p:nvSpPr>
            <p:spPr>
              <a:xfrm>
                <a:off x="2836897" y="2386609"/>
                <a:ext cx="1048150" cy="344836"/>
              </a:xfrm>
              <a:custGeom>
                <a:avLst/>
                <a:gdLst/>
                <a:ahLst/>
                <a:cxnLst/>
                <a:rect l="l" t="t" r="r" b="b"/>
                <a:pathLst>
                  <a:path w="4146" h="1364" extrusionOk="0">
                    <a:moveTo>
                      <a:pt x="1145" y="1363"/>
                    </a:moveTo>
                    <a:lnTo>
                      <a:pt x="4145" y="0"/>
                    </a:lnTo>
                    <a:lnTo>
                      <a:pt x="0" y="608"/>
                    </a:lnTo>
                    <a:lnTo>
                      <a:pt x="1145" y="1363"/>
                    </a:lnTo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</p:sp>
          <p:sp>
            <p:nvSpPr>
              <p:cNvPr id="584" name="Google Shape;584;p29"/>
              <p:cNvSpPr/>
              <p:nvPr/>
            </p:nvSpPr>
            <p:spPr>
              <a:xfrm>
                <a:off x="2531249" y="1432500"/>
                <a:ext cx="680059" cy="943749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733" extrusionOk="0">
                    <a:moveTo>
                      <a:pt x="0" y="3732"/>
                    </a:moveTo>
                    <a:lnTo>
                      <a:pt x="27" y="0"/>
                    </a:lnTo>
                    <a:lnTo>
                      <a:pt x="2689" y="1308"/>
                    </a:lnTo>
                    <a:lnTo>
                      <a:pt x="0" y="3732"/>
                    </a:lnTo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</p:sp>
        </p:grpSp>
        <p:pic>
          <p:nvPicPr>
            <p:cNvPr id="585" name="Google Shape;585;p29"/>
            <p:cNvPicPr preferRelativeResize="0"/>
            <p:nvPr/>
          </p:nvPicPr>
          <p:blipFill rotWithShape="1">
            <a:blip r:embed="rId3">
              <a:alphaModFix/>
            </a:blip>
            <a:srcRect l="-3814" t="-13442" r="9617"/>
            <a:stretch/>
          </p:blipFill>
          <p:spPr>
            <a:xfrm>
              <a:off x="5117388" y="1004925"/>
              <a:ext cx="3388174" cy="3320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2"/>
          <p:cNvSpPr txBox="1">
            <a:spLocks noGrp="1"/>
          </p:cNvSpPr>
          <p:nvPr>
            <p:ph type="title"/>
          </p:nvPr>
        </p:nvSpPr>
        <p:spPr>
          <a:xfrm>
            <a:off x="1187624" y="555526"/>
            <a:ext cx="3794181" cy="10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WOW IN THE SOLUTION</a:t>
            </a:r>
            <a:endParaRPr dirty="0"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1"/>
          </p:nvPr>
        </p:nvSpPr>
        <p:spPr>
          <a:xfrm>
            <a:off x="1043608" y="1779662"/>
            <a:ext cx="3949200" cy="20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>
              <a:buNone/>
            </a:pPr>
            <a:r>
              <a:rPr lang="en-IN" b="1" dirty="0" smtClean="0">
                <a:solidFill>
                  <a:schemeClr val="bg2"/>
                </a:solidFill>
              </a:rPr>
              <a:t>Preserving </a:t>
            </a:r>
            <a:r>
              <a:rPr lang="en-IN" b="1" dirty="0">
                <a:solidFill>
                  <a:schemeClr val="bg2"/>
                </a:solidFill>
              </a:rPr>
              <a:t>Semantic Content: </a:t>
            </a:r>
            <a:r>
              <a:rPr lang="en-IN" dirty="0"/>
              <a:t>NST keeps the content image's significant information. This covers the items, how they relate to one another, and the entire scene that is portrayed. </a:t>
            </a:r>
          </a:p>
          <a:p>
            <a:pPr lvl="0"/>
            <a:endParaRPr lang="en-IN" dirty="0" smtClean="0"/>
          </a:p>
          <a:p>
            <a:pPr marL="152400" lvl="0" indent="0">
              <a:buNone/>
            </a:pPr>
            <a:r>
              <a:rPr lang="en-IN" dirty="0"/>
              <a:t/>
            </a:r>
            <a:br>
              <a:rPr lang="en-IN" dirty="0"/>
            </a:br>
            <a:r>
              <a:rPr lang="en-IN" dirty="0" smtClean="0">
                <a:solidFill>
                  <a:schemeClr val="bg2"/>
                </a:solidFill>
              </a:rPr>
              <a:t>Transferring </a:t>
            </a:r>
            <a:r>
              <a:rPr lang="en-IN" dirty="0">
                <a:solidFill>
                  <a:schemeClr val="bg2"/>
                </a:solidFill>
              </a:rPr>
              <a:t>creative Style: </a:t>
            </a:r>
            <a:r>
              <a:rPr lang="en-IN" dirty="0"/>
              <a:t>From a style photograph, NST successfully extracts the creative spirit. This goes beyond just reproducing </a:t>
            </a:r>
            <a:r>
              <a:rPr lang="en-IN" dirty="0" smtClean="0"/>
              <a:t>colours </a:t>
            </a:r>
            <a:r>
              <a:rPr lang="en-IN" dirty="0"/>
              <a:t>or applying simple textures. It </a:t>
            </a:r>
            <a:r>
              <a:rPr lang="en-IN" dirty="0" smtClean="0"/>
              <a:t>provides </a:t>
            </a:r>
            <a:r>
              <a:rPr lang="en-IN" dirty="0"/>
              <a:t>an artistic rendering of the material that is visually captivating.</a:t>
            </a:r>
            <a:endParaRPr dirty="0"/>
          </a:p>
        </p:txBody>
      </p:sp>
      <p:sp>
        <p:nvSpPr>
          <p:cNvPr id="729" name="Google Shape;729;p42"/>
          <p:cNvSpPr/>
          <p:nvPr/>
        </p:nvSpPr>
        <p:spPr>
          <a:xfrm>
            <a:off x="6112329" y="891931"/>
            <a:ext cx="1664617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" name="Google Shape;730;p42"/>
          <p:cNvGrpSpPr/>
          <p:nvPr/>
        </p:nvGrpSpPr>
        <p:grpSpPr>
          <a:xfrm>
            <a:off x="6027151" y="709411"/>
            <a:ext cx="1834973" cy="3724678"/>
            <a:chOff x="5186401" y="494525"/>
            <a:chExt cx="1834973" cy="3724678"/>
          </a:xfrm>
        </p:grpSpPr>
        <p:sp>
          <p:nvSpPr>
            <p:cNvPr id="731" name="Google Shape;731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3" name="Google Shape;733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7896" r="29671"/>
          <a:stretch/>
        </p:blipFill>
        <p:spPr>
          <a:xfrm>
            <a:off x="6173200" y="891925"/>
            <a:ext cx="1543199" cy="31761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50"/>
          <p:cNvSpPr txBox="1">
            <a:spLocks noGrp="1"/>
          </p:cNvSpPr>
          <p:nvPr>
            <p:ph type="title"/>
          </p:nvPr>
        </p:nvSpPr>
        <p:spPr>
          <a:xfrm>
            <a:off x="720000" y="1234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MODELLING</a:t>
            </a:r>
            <a:endParaRPr dirty="0"/>
          </a:p>
        </p:txBody>
      </p:sp>
      <p:pic>
        <p:nvPicPr>
          <p:cNvPr id="1026" name="Picture 2" descr="neural-style-transfer-model-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799" y="915566"/>
            <a:ext cx="529590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75856" y="1131590"/>
            <a:ext cx="259228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IMAGE COLLUSION</a:t>
            </a:r>
            <a:endParaRPr lang="en-IN" sz="2000" b="1" dirty="0">
              <a:solidFill>
                <a:srgbClr val="0033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6"/>
          <p:cNvSpPr txBox="1">
            <a:spLocks noGrp="1"/>
          </p:cNvSpPr>
          <p:nvPr>
            <p:ph type="title"/>
          </p:nvPr>
        </p:nvSpPr>
        <p:spPr>
          <a:xfrm>
            <a:off x="683568" y="1234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RESULTS</a:t>
            </a:r>
            <a:endParaRPr dirty="0"/>
          </a:p>
        </p:txBody>
      </p:sp>
      <p:sp>
        <p:nvSpPr>
          <p:cNvPr id="668" name="Google Shape;668;p36"/>
          <p:cNvSpPr txBox="1">
            <a:spLocks noGrp="1"/>
          </p:cNvSpPr>
          <p:nvPr>
            <p:ph type="subTitle" idx="1"/>
          </p:nvPr>
        </p:nvSpPr>
        <p:spPr>
          <a:xfrm>
            <a:off x="683568" y="771550"/>
            <a:ext cx="6984776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b="1" dirty="0"/>
              <a:t>Generated Image (G):</a:t>
            </a:r>
            <a:r>
              <a:rPr lang="en-IN" dirty="0"/>
              <a:t> A new image that retains the content (objects and scene) from the content image (C) but incorporates the artistic style (texture, brushstrokes, </a:t>
            </a:r>
            <a:r>
              <a:rPr lang="en-IN" dirty="0" smtClean="0"/>
              <a:t>colour </a:t>
            </a:r>
            <a:r>
              <a:rPr lang="en-IN" dirty="0"/>
              <a:t>palette) from the style image (S).</a:t>
            </a:r>
          </a:p>
        </p:txBody>
      </p:sp>
      <p:pic>
        <p:nvPicPr>
          <p:cNvPr id="1026" name="Picture 2" descr="C:\Users\Admin\Desktop\o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126319"/>
            <a:ext cx="2702619" cy="269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666;p36"/>
          <p:cNvSpPr txBox="1">
            <a:spLocks noGrp="1"/>
          </p:cNvSpPr>
          <p:nvPr>
            <p:ph type="subTitle" idx="6"/>
          </p:nvPr>
        </p:nvSpPr>
        <p:spPr>
          <a:xfrm>
            <a:off x="3655057" y="1660119"/>
            <a:ext cx="1224136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 smtClean="0"/>
              <a:t>Output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932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49"/>
          <p:cNvPicPr preferRelativeResize="0"/>
          <p:nvPr/>
        </p:nvPicPr>
        <p:blipFill rotWithShape="1">
          <a:blip r:embed="rId3">
            <a:alphaModFix/>
          </a:blip>
          <a:srcRect t="970" b="970"/>
          <a:stretch/>
        </p:blipFill>
        <p:spPr>
          <a:xfrm>
            <a:off x="1762850" y="2008550"/>
            <a:ext cx="2533725" cy="2595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3" name="Google Shape;833;p49"/>
          <p:cNvGrpSpPr/>
          <p:nvPr/>
        </p:nvGrpSpPr>
        <p:grpSpPr>
          <a:xfrm>
            <a:off x="4814420" y="2327696"/>
            <a:ext cx="1939438" cy="1840012"/>
            <a:chOff x="413680" y="2339240"/>
            <a:chExt cx="1095480" cy="1039320"/>
          </a:xfrm>
        </p:grpSpPr>
        <p:sp>
          <p:nvSpPr>
            <p:cNvPr id="834" name="Google Shape;834;p49"/>
            <p:cNvSpPr/>
            <p:nvPr/>
          </p:nvSpPr>
          <p:spPr>
            <a:xfrm>
              <a:off x="966280" y="2864480"/>
              <a:ext cx="185040" cy="213480"/>
            </a:xfrm>
            <a:custGeom>
              <a:avLst/>
              <a:gdLst/>
              <a:ahLst/>
              <a:cxnLst/>
              <a:rect l="l" t="t" r="r" b="b"/>
              <a:pathLst>
                <a:path w="514" h="593" extrusionOk="0">
                  <a:moveTo>
                    <a:pt x="5" y="592"/>
                  </a:moveTo>
                  <a:lnTo>
                    <a:pt x="0" y="585"/>
                  </a:lnTo>
                  <a:lnTo>
                    <a:pt x="64" y="542"/>
                  </a:lnTo>
                  <a:lnTo>
                    <a:pt x="199" y="542"/>
                  </a:lnTo>
                  <a:lnTo>
                    <a:pt x="272" y="448"/>
                  </a:lnTo>
                  <a:lnTo>
                    <a:pt x="398" y="448"/>
                  </a:lnTo>
                  <a:lnTo>
                    <a:pt x="505" y="325"/>
                  </a:lnTo>
                  <a:lnTo>
                    <a:pt x="505" y="109"/>
                  </a:lnTo>
                  <a:lnTo>
                    <a:pt x="412" y="6"/>
                  </a:lnTo>
                  <a:lnTo>
                    <a:pt x="418" y="0"/>
                  </a:lnTo>
                  <a:lnTo>
                    <a:pt x="513" y="106"/>
                  </a:lnTo>
                  <a:lnTo>
                    <a:pt x="513" y="328"/>
                  </a:lnTo>
                  <a:lnTo>
                    <a:pt x="401" y="456"/>
                  </a:lnTo>
                  <a:lnTo>
                    <a:pt x="276" y="456"/>
                  </a:lnTo>
                  <a:lnTo>
                    <a:pt x="203" y="550"/>
                  </a:lnTo>
                  <a:lnTo>
                    <a:pt x="67" y="550"/>
                  </a:lnTo>
                  <a:lnTo>
                    <a:pt x="5" y="59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35" name="Google Shape;835;p49"/>
            <p:cNvSpPr/>
            <p:nvPr/>
          </p:nvSpPr>
          <p:spPr>
            <a:xfrm>
              <a:off x="1327360" y="2685920"/>
              <a:ext cx="73440" cy="156240"/>
            </a:xfrm>
            <a:custGeom>
              <a:avLst/>
              <a:gdLst/>
              <a:ahLst/>
              <a:cxnLst/>
              <a:rect l="l" t="t" r="r" b="b"/>
              <a:pathLst>
                <a:path w="204" h="434" extrusionOk="0">
                  <a:moveTo>
                    <a:pt x="65" y="433"/>
                  </a:moveTo>
                  <a:lnTo>
                    <a:pt x="0" y="433"/>
                  </a:lnTo>
                  <a:lnTo>
                    <a:pt x="0" y="424"/>
                  </a:lnTo>
                  <a:lnTo>
                    <a:pt x="60" y="424"/>
                  </a:lnTo>
                  <a:lnTo>
                    <a:pt x="195" y="182"/>
                  </a:lnTo>
                  <a:lnTo>
                    <a:pt x="195" y="0"/>
                  </a:lnTo>
                  <a:lnTo>
                    <a:pt x="203" y="0"/>
                  </a:lnTo>
                  <a:lnTo>
                    <a:pt x="203" y="184"/>
                  </a:lnTo>
                  <a:lnTo>
                    <a:pt x="65" y="43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36" name="Google Shape;836;p49"/>
            <p:cNvSpPr/>
            <p:nvPr/>
          </p:nvSpPr>
          <p:spPr>
            <a:xfrm>
              <a:off x="1446520" y="2647400"/>
              <a:ext cx="40320" cy="91440"/>
            </a:xfrm>
            <a:custGeom>
              <a:avLst/>
              <a:gdLst/>
              <a:ahLst/>
              <a:cxnLst/>
              <a:rect l="l" t="t" r="r" b="b"/>
              <a:pathLst>
                <a:path w="112" h="254" extrusionOk="0">
                  <a:moveTo>
                    <a:pt x="111" y="253"/>
                  </a:moveTo>
                  <a:lnTo>
                    <a:pt x="103" y="253"/>
                  </a:lnTo>
                  <a:lnTo>
                    <a:pt x="103" y="109"/>
                  </a:lnTo>
                  <a:lnTo>
                    <a:pt x="0" y="5"/>
                  </a:lnTo>
                  <a:lnTo>
                    <a:pt x="5" y="0"/>
                  </a:lnTo>
                  <a:lnTo>
                    <a:pt x="111" y="105"/>
                  </a:lnTo>
                  <a:lnTo>
                    <a:pt x="111" y="25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37" name="Google Shape;837;p49"/>
            <p:cNvSpPr/>
            <p:nvPr/>
          </p:nvSpPr>
          <p:spPr>
            <a:xfrm>
              <a:off x="1046920" y="2737040"/>
              <a:ext cx="201600" cy="35280"/>
            </a:xfrm>
            <a:custGeom>
              <a:avLst/>
              <a:gdLst/>
              <a:ahLst/>
              <a:cxnLst/>
              <a:rect l="l" t="t" r="r" b="b"/>
              <a:pathLst>
                <a:path w="560" h="98" extrusionOk="0">
                  <a:moveTo>
                    <a:pt x="207" y="97"/>
                  </a:moveTo>
                  <a:lnTo>
                    <a:pt x="0" y="97"/>
                  </a:lnTo>
                  <a:lnTo>
                    <a:pt x="0" y="89"/>
                  </a:lnTo>
                  <a:lnTo>
                    <a:pt x="202" y="89"/>
                  </a:lnTo>
                  <a:lnTo>
                    <a:pt x="259" y="0"/>
                  </a:lnTo>
                  <a:lnTo>
                    <a:pt x="559" y="0"/>
                  </a:lnTo>
                  <a:lnTo>
                    <a:pt x="559" y="8"/>
                  </a:lnTo>
                  <a:lnTo>
                    <a:pt x="264" y="8"/>
                  </a:lnTo>
                  <a:lnTo>
                    <a:pt x="207" y="9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38" name="Google Shape;838;p49"/>
            <p:cNvSpPr/>
            <p:nvPr/>
          </p:nvSpPr>
          <p:spPr>
            <a:xfrm>
              <a:off x="1132960" y="2737400"/>
              <a:ext cx="197640" cy="103680"/>
            </a:xfrm>
            <a:custGeom>
              <a:avLst/>
              <a:gdLst/>
              <a:ahLst/>
              <a:cxnLst/>
              <a:rect l="l" t="t" r="r" b="b"/>
              <a:pathLst>
                <a:path w="549" h="288" extrusionOk="0">
                  <a:moveTo>
                    <a:pt x="61" y="287"/>
                  </a:moveTo>
                  <a:lnTo>
                    <a:pt x="0" y="166"/>
                  </a:lnTo>
                  <a:lnTo>
                    <a:pt x="392" y="166"/>
                  </a:lnTo>
                  <a:lnTo>
                    <a:pt x="542" y="0"/>
                  </a:lnTo>
                  <a:lnTo>
                    <a:pt x="548" y="6"/>
                  </a:lnTo>
                  <a:lnTo>
                    <a:pt x="396" y="174"/>
                  </a:lnTo>
                  <a:lnTo>
                    <a:pt x="14" y="174"/>
                  </a:lnTo>
                  <a:lnTo>
                    <a:pt x="68" y="283"/>
                  </a:lnTo>
                  <a:lnTo>
                    <a:pt x="61" y="28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39" name="Google Shape;839;p49"/>
            <p:cNvSpPr/>
            <p:nvPr/>
          </p:nvSpPr>
          <p:spPr>
            <a:xfrm>
              <a:off x="1316200" y="2515640"/>
              <a:ext cx="139680" cy="166320"/>
            </a:xfrm>
            <a:custGeom>
              <a:avLst/>
              <a:gdLst/>
              <a:ahLst/>
              <a:cxnLst/>
              <a:rect l="l" t="t" r="r" b="b"/>
              <a:pathLst>
                <a:path w="388" h="462" extrusionOk="0">
                  <a:moveTo>
                    <a:pt x="169" y="461"/>
                  </a:moveTo>
                  <a:lnTo>
                    <a:pt x="0" y="461"/>
                  </a:lnTo>
                  <a:lnTo>
                    <a:pt x="0" y="453"/>
                  </a:lnTo>
                  <a:lnTo>
                    <a:pt x="165" y="453"/>
                  </a:lnTo>
                  <a:lnTo>
                    <a:pt x="376" y="222"/>
                  </a:lnTo>
                  <a:lnTo>
                    <a:pt x="169" y="6"/>
                  </a:lnTo>
                  <a:lnTo>
                    <a:pt x="175" y="0"/>
                  </a:lnTo>
                  <a:lnTo>
                    <a:pt x="387" y="222"/>
                  </a:lnTo>
                  <a:lnTo>
                    <a:pt x="169" y="46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40" name="Google Shape;840;p49"/>
            <p:cNvSpPr/>
            <p:nvPr/>
          </p:nvSpPr>
          <p:spPr>
            <a:xfrm>
              <a:off x="1184440" y="2383520"/>
              <a:ext cx="135720" cy="128880"/>
            </a:xfrm>
            <a:custGeom>
              <a:avLst/>
              <a:gdLst/>
              <a:ahLst/>
              <a:cxnLst/>
              <a:rect l="l" t="t" r="r" b="b"/>
              <a:pathLst>
                <a:path w="377" h="358" extrusionOk="0">
                  <a:moveTo>
                    <a:pt x="285" y="357"/>
                  </a:moveTo>
                  <a:lnTo>
                    <a:pt x="103" y="209"/>
                  </a:lnTo>
                  <a:lnTo>
                    <a:pt x="356" y="209"/>
                  </a:lnTo>
                  <a:lnTo>
                    <a:pt x="155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158" y="0"/>
                  </a:lnTo>
                  <a:lnTo>
                    <a:pt x="376" y="217"/>
                  </a:lnTo>
                  <a:lnTo>
                    <a:pt x="126" y="217"/>
                  </a:lnTo>
                  <a:lnTo>
                    <a:pt x="290" y="351"/>
                  </a:lnTo>
                  <a:lnTo>
                    <a:pt x="285" y="35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41" name="Google Shape;841;p49"/>
            <p:cNvSpPr/>
            <p:nvPr/>
          </p:nvSpPr>
          <p:spPr>
            <a:xfrm>
              <a:off x="1194880" y="2509880"/>
              <a:ext cx="152640" cy="79560"/>
            </a:xfrm>
            <a:custGeom>
              <a:avLst/>
              <a:gdLst/>
              <a:ahLst/>
              <a:cxnLst/>
              <a:rect l="l" t="t" r="r" b="b"/>
              <a:pathLst>
                <a:path w="424" h="221" extrusionOk="0">
                  <a:moveTo>
                    <a:pt x="418" y="220"/>
                  </a:moveTo>
                  <a:lnTo>
                    <a:pt x="283" y="101"/>
                  </a:lnTo>
                  <a:lnTo>
                    <a:pt x="100" y="101"/>
                  </a:lnTo>
                  <a:lnTo>
                    <a:pt x="0" y="6"/>
                  </a:lnTo>
                  <a:lnTo>
                    <a:pt x="5" y="0"/>
                  </a:lnTo>
                  <a:lnTo>
                    <a:pt x="103" y="93"/>
                  </a:lnTo>
                  <a:lnTo>
                    <a:pt x="286" y="93"/>
                  </a:lnTo>
                  <a:lnTo>
                    <a:pt x="423" y="214"/>
                  </a:lnTo>
                  <a:lnTo>
                    <a:pt x="418" y="22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42" name="Google Shape;842;p49"/>
            <p:cNvSpPr/>
            <p:nvPr/>
          </p:nvSpPr>
          <p:spPr>
            <a:xfrm>
              <a:off x="1112800" y="2563880"/>
              <a:ext cx="73440" cy="84960"/>
            </a:xfrm>
            <a:custGeom>
              <a:avLst/>
              <a:gdLst/>
              <a:ahLst/>
              <a:cxnLst/>
              <a:rect l="l" t="t" r="r" b="b"/>
              <a:pathLst>
                <a:path w="204" h="236" extrusionOk="0">
                  <a:moveTo>
                    <a:pt x="182" y="235"/>
                  </a:moveTo>
                  <a:lnTo>
                    <a:pt x="174" y="234"/>
                  </a:lnTo>
                  <a:lnTo>
                    <a:pt x="194" y="95"/>
                  </a:lnTo>
                  <a:lnTo>
                    <a:pt x="98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1" y="0"/>
                  </a:lnTo>
                  <a:lnTo>
                    <a:pt x="203" y="92"/>
                  </a:lnTo>
                  <a:lnTo>
                    <a:pt x="182" y="23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43" name="Google Shape;843;p49"/>
            <p:cNvSpPr/>
            <p:nvPr/>
          </p:nvSpPr>
          <p:spPr>
            <a:xfrm>
              <a:off x="1028920" y="2415920"/>
              <a:ext cx="46440" cy="72720"/>
            </a:xfrm>
            <a:custGeom>
              <a:avLst/>
              <a:gdLst/>
              <a:ahLst/>
              <a:cxnLst/>
              <a:rect l="l" t="t" r="r" b="b"/>
              <a:pathLst>
                <a:path w="129" h="202" extrusionOk="0">
                  <a:moveTo>
                    <a:pt x="128" y="201"/>
                  </a:moveTo>
                  <a:lnTo>
                    <a:pt x="120" y="201"/>
                  </a:lnTo>
                  <a:lnTo>
                    <a:pt x="120" y="130"/>
                  </a:lnTo>
                  <a:lnTo>
                    <a:pt x="0" y="6"/>
                  </a:lnTo>
                  <a:lnTo>
                    <a:pt x="7" y="0"/>
                  </a:lnTo>
                  <a:lnTo>
                    <a:pt x="128" y="126"/>
                  </a:lnTo>
                  <a:lnTo>
                    <a:pt x="128" y="20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44" name="Google Shape;844;p49"/>
            <p:cNvSpPr/>
            <p:nvPr/>
          </p:nvSpPr>
          <p:spPr>
            <a:xfrm>
              <a:off x="875560" y="2342120"/>
              <a:ext cx="184320" cy="83880"/>
            </a:xfrm>
            <a:custGeom>
              <a:avLst/>
              <a:gdLst/>
              <a:ahLst/>
              <a:cxnLst/>
              <a:rect l="l" t="t" r="r" b="b"/>
              <a:pathLst>
                <a:path w="512" h="233" extrusionOk="0">
                  <a:moveTo>
                    <a:pt x="202" y="232"/>
                  </a:moveTo>
                  <a:lnTo>
                    <a:pt x="0" y="72"/>
                  </a:lnTo>
                  <a:lnTo>
                    <a:pt x="99" y="0"/>
                  </a:lnTo>
                  <a:lnTo>
                    <a:pt x="452" y="0"/>
                  </a:lnTo>
                  <a:lnTo>
                    <a:pt x="511" y="53"/>
                  </a:lnTo>
                  <a:lnTo>
                    <a:pt x="505" y="59"/>
                  </a:lnTo>
                  <a:lnTo>
                    <a:pt x="449" y="8"/>
                  </a:lnTo>
                  <a:lnTo>
                    <a:pt x="102" y="8"/>
                  </a:lnTo>
                  <a:lnTo>
                    <a:pt x="13" y="72"/>
                  </a:lnTo>
                  <a:lnTo>
                    <a:pt x="207" y="225"/>
                  </a:lnTo>
                  <a:lnTo>
                    <a:pt x="202" y="23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45" name="Google Shape;845;p49"/>
            <p:cNvSpPr/>
            <p:nvPr/>
          </p:nvSpPr>
          <p:spPr>
            <a:xfrm>
              <a:off x="513400" y="2452640"/>
              <a:ext cx="72720" cy="72000"/>
            </a:xfrm>
            <a:custGeom>
              <a:avLst/>
              <a:gdLst/>
              <a:ahLst/>
              <a:cxnLst/>
              <a:rect l="l" t="t" r="r" b="b"/>
              <a:pathLst>
                <a:path w="202" h="200" extrusionOk="0">
                  <a:moveTo>
                    <a:pt x="8" y="199"/>
                  </a:moveTo>
                  <a:lnTo>
                    <a:pt x="0" y="199"/>
                  </a:lnTo>
                  <a:lnTo>
                    <a:pt x="0" y="111"/>
                  </a:lnTo>
                  <a:lnTo>
                    <a:pt x="193" y="111"/>
                  </a:lnTo>
                  <a:lnTo>
                    <a:pt x="193" y="0"/>
                  </a:lnTo>
                  <a:lnTo>
                    <a:pt x="201" y="0"/>
                  </a:lnTo>
                  <a:lnTo>
                    <a:pt x="201" y="119"/>
                  </a:lnTo>
                  <a:lnTo>
                    <a:pt x="8" y="119"/>
                  </a:lnTo>
                  <a:lnTo>
                    <a:pt x="8" y="1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46" name="Google Shape;846;p49"/>
            <p:cNvSpPr/>
            <p:nvPr/>
          </p:nvSpPr>
          <p:spPr>
            <a:xfrm>
              <a:off x="456880" y="2625800"/>
              <a:ext cx="25920" cy="105480"/>
            </a:xfrm>
            <a:custGeom>
              <a:avLst/>
              <a:gdLst/>
              <a:ahLst/>
              <a:cxnLst/>
              <a:rect l="l" t="t" r="r" b="b"/>
              <a:pathLst>
                <a:path w="72" h="293" extrusionOk="0">
                  <a:moveTo>
                    <a:pt x="8" y="292"/>
                  </a:moveTo>
                  <a:lnTo>
                    <a:pt x="0" y="292"/>
                  </a:lnTo>
                  <a:lnTo>
                    <a:pt x="0" y="186"/>
                  </a:lnTo>
                  <a:lnTo>
                    <a:pt x="63" y="113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1" y="116"/>
                  </a:lnTo>
                  <a:lnTo>
                    <a:pt x="8" y="189"/>
                  </a:lnTo>
                  <a:lnTo>
                    <a:pt x="8" y="29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47" name="Google Shape;847;p49"/>
            <p:cNvSpPr/>
            <p:nvPr/>
          </p:nvSpPr>
          <p:spPr>
            <a:xfrm>
              <a:off x="524560" y="2563880"/>
              <a:ext cx="88560" cy="99720"/>
            </a:xfrm>
            <a:custGeom>
              <a:avLst/>
              <a:gdLst/>
              <a:ahLst/>
              <a:cxnLst/>
              <a:rect l="l" t="t" r="r" b="b"/>
              <a:pathLst>
                <a:path w="246" h="277" extrusionOk="0">
                  <a:moveTo>
                    <a:pt x="8" y="276"/>
                  </a:moveTo>
                  <a:lnTo>
                    <a:pt x="0" y="276"/>
                  </a:lnTo>
                  <a:lnTo>
                    <a:pt x="0" y="207"/>
                  </a:lnTo>
                  <a:lnTo>
                    <a:pt x="99" y="92"/>
                  </a:lnTo>
                  <a:lnTo>
                    <a:pt x="99" y="0"/>
                  </a:lnTo>
                  <a:lnTo>
                    <a:pt x="245" y="0"/>
                  </a:lnTo>
                  <a:lnTo>
                    <a:pt x="245" y="9"/>
                  </a:lnTo>
                  <a:lnTo>
                    <a:pt x="108" y="9"/>
                  </a:lnTo>
                  <a:lnTo>
                    <a:pt x="108" y="95"/>
                  </a:lnTo>
                  <a:lnTo>
                    <a:pt x="8" y="210"/>
                  </a:lnTo>
                  <a:lnTo>
                    <a:pt x="8" y="27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48" name="Google Shape;848;p49"/>
            <p:cNvSpPr/>
            <p:nvPr/>
          </p:nvSpPr>
          <p:spPr>
            <a:xfrm>
              <a:off x="667480" y="2596280"/>
              <a:ext cx="51840" cy="149400"/>
            </a:xfrm>
            <a:custGeom>
              <a:avLst/>
              <a:gdLst/>
              <a:ahLst/>
              <a:cxnLst/>
              <a:rect l="l" t="t" r="r" b="b"/>
              <a:pathLst>
                <a:path w="144" h="415" extrusionOk="0">
                  <a:moveTo>
                    <a:pt x="96" y="414"/>
                  </a:moveTo>
                  <a:lnTo>
                    <a:pt x="0" y="334"/>
                  </a:lnTo>
                  <a:lnTo>
                    <a:pt x="0" y="116"/>
                  </a:lnTo>
                  <a:lnTo>
                    <a:pt x="138" y="0"/>
                  </a:lnTo>
                  <a:lnTo>
                    <a:pt x="143" y="6"/>
                  </a:lnTo>
                  <a:lnTo>
                    <a:pt x="8" y="120"/>
                  </a:lnTo>
                  <a:lnTo>
                    <a:pt x="8" y="331"/>
                  </a:lnTo>
                  <a:lnTo>
                    <a:pt x="101" y="408"/>
                  </a:lnTo>
                  <a:lnTo>
                    <a:pt x="96" y="414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49" name="Google Shape;849;p49"/>
            <p:cNvSpPr/>
            <p:nvPr/>
          </p:nvSpPr>
          <p:spPr>
            <a:xfrm>
              <a:off x="765040" y="2661800"/>
              <a:ext cx="167760" cy="57960"/>
            </a:xfrm>
            <a:custGeom>
              <a:avLst/>
              <a:gdLst/>
              <a:ahLst/>
              <a:cxnLst/>
              <a:rect l="l" t="t" r="r" b="b"/>
              <a:pathLst>
                <a:path w="466" h="161" extrusionOk="0">
                  <a:moveTo>
                    <a:pt x="195" y="160"/>
                  </a:moveTo>
                  <a:lnTo>
                    <a:pt x="0" y="160"/>
                  </a:lnTo>
                  <a:lnTo>
                    <a:pt x="0" y="152"/>
                  </a:lnTo>
                  <a:lnTo>
                    <a:pt x="191" y="152"/>
                  </a:lnTo>
                  <a:lnTo>
                    <a:pt x="338" y="0"/>
                  </a:lnTo>
                  <a:lnTo>
                    <a:pt x="465" y="0"/>
                  </a:lnTo>
                  <a:lnTo>
                    <a:pt x="465" y="8"/>
                  </a:lnTo>
                  <a:lnTo>
                    <a:pt x="341" y="8"/>
                  </a:lnTo>
                  <a:lnTo>
                    <a:pt x="195" y="16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50" name="Google Shape;850;p49"/>
            <p:cNvSpPr/>
            <p:nvPr/>
          </p:nvSpPr>
          <p:spPr>
            <a:xfrm>
              <a:off x="1009840" y="2661800"/>
              <a:ext cx="88560" cy="51480"/>
            </a:xfrm>
            <a:custGeom>
              <a:avLst/>
              <a:gdLst/>
              <a:ahLst/>
              <a:cxnLst/>
              <a:rect l="l" t="t" r="r" b="b"/>
              <a:pathLst>
                <a:path w="246" h="143" extrusionOk="0">
                  <a:moveTo>
                    <a:pt x="8" y="142"/>
                  </a:moveTo>
                  <a:lnTo>
                    <a:pt x="1" y="138"/>
                  </a:lnTo>
                  <a:lnTo>
                    <a:pt x="4" y="140"/>
                  </a:lnTo>
                  <a:lnTo>
                    <a:pt x="1" y="138"/>
                  </a:lnTo>
                  <a:lnTo>
                    <a:pt x="1" y="137"/>
                  </a:lnTo>
                  <a:lnTo>
                    <a:pt x="2" y="136"/>
                  </a:lnTo>
                  <a:lnTo>
                    <a:pt x="2" y="133"/>
                  </a:lnTo>
                  <a:lnTo>
                    <a:pt x="3" y="123"/>
                  </a:lnTo>
                  <a:lnTo>
                    <a:pt x="3" y="91"/>
                  </a:lnTo>
                  <a:lnTo>
                    <a:pt x="2" y="49"/>
                  </a:lnTo>
                  <a:lnTo>
                    <a:pt x="0" y="4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8"/>
                  </a:lnTo>
                  <a:lnTo>
                    <a:pt x="9" y="8"/>
                  </a:lnTo>
                  <a:lnTo>
                    <a:pt x="11" y="82"/>
                  </a:lnTo>
                  <a:lnTo>
                    <a:pt x="10" y="121"/>
                  </a:lnTo>
                  <a:lnTo>
                    <a:pt x="10" y="135"/>
                  </a:lnTo>
                  <a:lnTo>
                    <a:pt x="9" y="139"/>
                  </a:lnTo>
                  <a:lnTo>
                    <a:pt x="8" y="141"/>
                  </a:lnTo>
                  <a:lnTo>
                    <a:pt x="8" y="14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51" name="Google Shape;851;p49"/>
            <p:cNvSpPr/>
            <p:nvPr/>
          </p:nvSpPr>
          <p:spPr>
            <a:xfrm>
              <a:off x="804280" y="2522840"/>
              <a:ext cx="226800" cy="55800"/>
            </a:xfrm>
            <a:custGeom>
              <a:avLst/>
              <a:gdLst/>
              <a:ahLst/>
              <a:cxnLst/>
              <a:rect l="l" t="t" r="r" b="b"/>
              <a:pathLst>
                <a:path w="630" h="155" extrusionOk="0">
                  <a:moveTo>
                    <a:pt x="192" y="154"/>
                  </a:moveTo>
                  <a:lnTo>
                    <a:pt x="0" y="154"/>
                  </a:lnTo>
                  <a:lnTo>
                    <a:pt x="0" y="146"/>
                  </a:lnTo>
                  <a:lnTo>
                    <a:pt x="185" y="146"/>
                  </a:lnTo>
                  <a:lnTo>
                    <a:pt x="200" y="0"/>
                  </a:lnTo>
                  <a:lnTo>
                    <a:pt x="519" y="0"/>
                  </a:lnTo>
                  <a:lnTo>
                    <a:pt x="521" y="1"/>
                  </a:lnTo>
                  <a:lnTo>
                    <a:pt x="548" y="28"/>
                  </a:lnTo>
                  <a:lnTo>
                    <a:pt x="580" y="59"/>
                  </a:lnTo>
                  <a:lnTo>
                    <a:pt x="610" y="85"/>
                  </a:lnTo>
                  <a:lnTo>
                    <a:pt x="621" y="94"/>
                  </a:lnTo>
                  <a:lnTo>
                    <a:pt x="625" y="97"/>
                  </a:lnTo>
                  <a:lnTo>
                    <a:pt x="629" y="99"/>
                  </a:lnTo>
                  <a:lnTo>
                    <a:pt x="626" y="107"/>
                  </a:lnTo>
                  <a:lnTo>
                    <a:pt x="621" y="104"/>
                  </a:lnTo>
                  <a:lnTo>
                    <a:pt x="616" y="100"/>
                  </a:lnTo>
                  <a:lnTo>
                    <a:pt x="601" y="89"/>
                  </a:lnTo>
                  <a:lnTo>
                    <a:pt x="567" y="58"/>
                  </a:lnTo>
                  <a:lnTo>
                    <a:pt x="516" y="8"/>
                  </a:lnTo>
                  <a:lnTo>
                    <a:pt x="208" y="8"/>
                  </a:lnTo>
                  <a:lnTo>
                    <a:pt x="192" y="154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52" name="Google Shape;852;p49"/>
            <p:cNvSpPr/>
            <p:nvPr/>
          </p:nvSpPr>
          <p:spPr>
            <a:xfrm>
              <a:off x="783760" y="2469560"/>
              <a:ext cx="39600" cy="69480"/>
            </a:xfrm>
            <a:custGeom>
              <a:avLst/>
              <a:gdLst/>
              <a:ahLst/>
              <a:cxnLst/>
              <a:rect l="l" t="t" r="r" b="b"/>
              <a:pathLst>
                <a:path w="110" h="193" extrusionOk="0">
                  <a:moveTo>
                    <a:pt x="109" y="192"/>
                  </a:moveTo>
                  <a:lnTo>
                    <a:pt x="0" y="192"/>
                  </a:lnTo>
                  <a:lnTo>
                    <a:pt x="0" y="184"/>
                  </a:lnTo>
                  <a:lnTo>
                    <a:pt x="101" y="184"/>
                  </a:lnTo>
                  <a:lnTo>
                    <a:pt x="101" y="0"/>
                  </a:lnTo>
                  <a:lnTo>
                    <a:pt x="109" y="0"/>
                  </a:lnTo>
                  <a:lnTo>
                    <a:pt x="109" y="19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53" name="Google Shape;853;p49"/>
            <p:cNvSpPr/>
            <p:nvPr/>
          </p:nvSpPr>
          <p:spPr>
            <a:xfrm>
              <a:off x="847840" y="2415560"/>
              <a:ext cx="54360" cy="31680"/>
            </a:xfrm>
            <a:custGeom>
              <a:avLst/>
              <a:gdLst/>
              <a:ahLst/>
              <a:cxnLst/>
              <a:rect l="l" t="t" r="r" b="b"/>
              <a:pathLst>
                <a:path w="151" h="88" extrusionOk="0">
                  <a:moveTo>
                    <a:pt x="150" y="87"/>
                  </a:moveTo>
                  <a:lnTo>
                    <a:pt x="142" y="87"/>
                  </a:lnTo>
                  <a:lnTo>
                    <a:pt x="142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150" y="0"/>
                  </a:lnTo>
                  <a:lnTo>
                    <a:pt x="150" y="8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54" name="Google Shape;854;p49"/>
            <p:cNvSpPr/>
            <p:nvPr/>
          </p:nvSpPr>
          <p:spPr>
            <a:xfrm>
              <a:off x="568840" y="2661800"/>
              <a:ext cx="55080" cy="92160"/>
            </a:xfrm>
            <a:custGeom>
              <a:avLst/>
              <a:gdLst/>
              <a:ahLst/>
              <a:cxnLst/>
              <a:rect l="l" t="t" r="r" b="b"/>
              <a:pathLst>
                <a:path w="153" h="256" extrusionOk="0">
                  <a:moveTo>
                    <a:pt x="152" y="255"/>
                  </a:moveTo>
                  <a:lnTo>
                    <a:pt x="144" y="255"/>
                  </a:lnTo>
                  <a:lnTo>
                    <a:pt x="144" y="70"/>
                  </a:lnTo>
                  <a:lnTo>
                    <a:pt x="0" y="8"/>
                  </a:lnTo>
                  <a:lnTo>
                    <a:pt x="3" y="0"/>
                  </a:lnTo>
                  <a:lnTo>
                    <a:pt x="152" y="64"/>
                  </a:lnTo>
                  <a:lnTo>
                    <a:pt x="152" y="25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55" name="Google Shape;855;p49"/>
            <p:cNvSpPr/>
            <p:nvPr/>
          </p:nvSpPr>
          <p:spPr>
            <a:xfrm>
              <a:off x="606280" y="2446880"/>
              <a:ext cx="154800" cy="180360"/>
            </a:xfrm>
            <a:custGeom>
              <a:avLst/>
              <a:gdLst/>
              <a:ahLst/>
              <a:cxnLst/>
              <a:rect l="l" t="t" r="r" b="b"/>
              <a:pathLst>
                <a:path w="430" h="501" extrusionOk="0">
                  <a:moveTo>
                    <a:pt x="4" y="500"/>
                  </a:moveTo>
                  <a:lnTo>
                    <a:pt x="0" y="493"/>
                  </a:lnTo>
                  <a:lnTo>
                    <a:pt x="186" y="390"/>
                  </a:lnTo>
                  <a:lnTo>
                    <a:pt x="186" y="190"/>
                  </a:lnTo>
                  <a:lnTo>
                    <a:pt x="421" y="154"/>
                  </a:lnTo>
                  <a:lnTo>
                    <a:pt x="421" y="0"/>
                  </a:lnTo>
                  <a:lnTo>
                    <a:pt x="429" y="0"/>
                  </a:lnTo>
                  <a:lnTo>
                    <a:pt x="429" y="161"/>
                  </a:lnTo>
                  <a:lnTo>
                    <a:pt x="194" y="197"/>
                  </a:lnTo>
                  <a:lnTo>
                    <a:pt x="194" y="395"/>
                  </a:lnTo>
                  <a:lnTo>
                    <a:pt x="4" y="50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56" name="Google Shape;856;p49"/>
            <p:cNvSpPr/>
            <p:nvPr/>
          </p:nvSpPr>
          <p:spPr>
            <a:xfrm>
              <a:off x="582880" y="2753600"/>
              <a:ext cx="167400" cy="103320"/>
            </a:xfrm>
            <a:custGeom>
              <a:avLst/>
              <a:gdLst/>
              <a:ahLst/>
              <a:cxnLst/>
              <a:rect l="l" t="t" r="r" b="b"/>
              <a:pathLst>
                <a:path w="465" h="287" extrusionOk="0">
                  <a:moveTo>
                    <a:pt x="464" y="286"/>
                  </a:moveTo>
                  <a:lnTo>
                    <a:pt x="201" y="286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97"/>
                  </a:lnTo>
                  <a:lnTo>
                    <a:pt x="204" y="278"/>
                  </a:lnTo>
                  <a:lnTo>
                    <a:pt x="464" y="278"/>
                  </a:lnTo>
                  <a:lnTo>
                    <a:pt x="464" y="28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57" name="Google Shape;857;p49"/>
            <p:cNvSpPr/>
            <p:nvPr/>
          </p:nvSpPr>
          <p:spPr>
            <a:xfrm>
              <a:off x="847840" y="2853680"/>
              <a:ext cx="86400" cy="148680"/>
            </a:xfrm>
            <a:custGeom>
              <a:avLst/>
              <a:gdLst/>
              <a:ahLst/>
              <a:cxnLst/>
              <a:rect l="l" t="t" r="r" b="b"/>
              <a:pathLst>
                <a:path w="240" h="413" extrusionOk="0">
                  <a:moveTo>
                    <a:pt x="239" y="412"/>
                  </a:moveTo>
                  <a:lnTo>
                    <a:pt x="231" y="412"/>
                  </a:lnTo>
                  <a:lnTo>
                    <a:pt x="231" y="100"/>
                  </a:lnTo>
                  <a:lnTo>
                    <a:pt x="124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239" y="96"/>
                  </a:lnTo>
                  <a:lnTo>
                    <a:pt x="239" y="41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58" name="Google Shape;858;p49"/>
            <p:cNvSpPr/>
            <p:nvPr/>
          </p:nvSpPr>
          <p:spPr>
            <a:xfrm>
              <a:off x="979600" y="2863040"/>
              <a:ext cx="62280" cy="91440"/>
            </a:xfrm>
            <a:custGeom>
              <a:avLst/>
              <a:gdLst/>
              <a:ahLst/>
              <a:cxnLst/>
              <a:rect l="l" t="t" r="r" b="b"/>
              <a:pathLst>
                <a:path w="173" h="254" extrusionOk="0">
                  <a:moveTo>
                    <a:pt x="137" y="253"/>
                  </a:moveTo>
                  <a:lnTo>
                    <a:pt x="0" y="95"/>
                  </a:lnTo>
                  <a:lnTo>
                    <a:pt x="0" y="0"/>
                  </a:lnTo>
                  <a:lnTo>
                    <a:pt x="172" y="0"/>
                  </a:lnTo>
                  <a:lnTo>
                    <a:pt x="172" y="8"/>
                  </a:lnTo>
                  <a:lnTo>
                    <a:pt x="9" y="8"/>
                  </a:lnTo>
                  <a:lnTo>
                    <a:pt x="9" y="92"/>
                  </a:lnTo>
                  <a:lnTo>
                    <a:pt x="144" y="247"/>
                  </a:lnTo>
                  <a:lnTo>
                    <a:pt x="137" y="25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59" name="Google Shape;859;p49"/>
            <p:cNvSpPr/>
            <p:nvPr/>
          </p:nvSpPr>
          <p:spPr>
            <a:xfrm>
              <a:off x="857920" y="2918120"/>
              <a:ext cx="33120" cy="84240"/>
            </a:xfrm>
            <a:custGeom>
              <a:avLst/>
              <a:gdLst/>
              <a:ahLst/>
              <a:cxnLst/>
              <a:rect l="l" t="t" r="r" b="b"/>
              <a:pathLst>
                <a:path w="92" h="234" extrusionOk="0">
                  <a:moveTo>
                    <a:pt x="91" y="233"/>
                  </a:moveTo>
                  <a:lnTo>
                    <a:pt x="83" y="233"/>
                  </a:lnTo>
                  <a:lnTo>
                    <a:pt x="83" y="98"/>
                  </a:lnTo>
                  <a:lnTo>
                    <a:pt x="0" y="6"/>
                  </a:lnTo>
                  <a:lnTo>
                    <a:pt x="6" y="0"/>
                  </a:lnTo>
                  <a:lnTo>
                    <a:pt x="91" y="95"/>
                  </a:lnTo>
                  <a:lnTo>
                    <a:pt x="91" y="23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60" name="Google Shape;860;p49"/>
            <p:cNvSpPr/>
            <p:nvPr/>
          </p:nvSpPr>
          <p:spPr>
            <a:xfrm>
              <a:off x="605560" y="2993000"/>
              <a:ext cx="112680" cy="136080"/>
            </a:xfrm>
            <a:custGeom>
              <a:avLst/>
              <a:gdLst/>
              <a:ahLst/>
              <a:cxnLst/>
              <a:rect l="l" t="t" r="r" b="b"/>
              <a:pathLst>
                <a:path w="313" h="378" extrusionOk="0">
                  <a:moveTo>
                    <a:pt x="7" y="377"/>
                  </a:moveTo>
                  <a:lnTo>
                    <a:pt x="0" y="373"/>
                  </a:lnTo>
                  <a:lnTo>
                    <a:pt x="42" y="301"/>
                  </a:lnTo>
                  <a:lnTo>
                    <a:pt x="42" y="53"/>
                  </a:lnTo>
                  <a:lnTo>
                    <a:pt x="213" y="0"/>
                  </a:lnTo>
                  <a:lnTo>
                    <a:pt x="312" y="0"/>
                  </a:lnTo>
                  <a:lnTo>
                    <a:pt x="312" y="8"/>
                  </a:lnTo>
                  <a:lnTo>
                    <a:pt x="214" y="8"/>
                  </a:lnTo>
                  <a:lnTo>
                    <a:pt x="50" y="59"/>
                  </a:lnTo>
                  <a:lnTo>
                    <a:pt x="50" y="303"/>
                  </a:lnTo>
                  <a:lnTo>
                    <a:pt x="7" y="37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61" name="Google Shape;861;p49"/>
            <p:cNvSpPr/>
            <p:nvPr/>
          </p:nvSpPr>
          <p:spPr>
            <a:xfrm>
              <a:off x="413680" y="2787800"/>
              <a:ext cx="156960" cy="110520"/>
            </a:xfrm>
            <a:custGeom>
              <a:avLst/>
              <a:gdLst/>
              <a:ahLst/>
              <a:cxnLst/>
              <a:rect l="l" t="t" r="r" b="b"/>
              <a:pathLst>
                <a:path w="436" h="307" extrusionOk="0">
                  <a:moveTo>
                    <a:pt x="314" y="306"/>
                  </a:moveTo>
                  <a:lnTo>
                    <a:pt x="0" y="306"/>
                  </a:lnTo>
                  <a:lnTo>
                    <a:pt x="0" y="59"/>
                  </a:lnTo>
                  <a:lnTo>
                    <a:pt x="156" y="0"/>
                  </a:lnTo>
                  <a:lnTo>
                    <a:pt x="244" y="0"/>
                  </a:lnTo>
                  <a:lnTo>
                    <a:pt x="244" y="8"/>
                  </a:lnTo>
                  <a:lnTo>
                    <a:pt x="156" y="8"/>
                  </a:lnTo>
                  <a:lnTo>
                    <a:pt x="8" y="65"/>
                  </a:lnTo>
                  <a:lnTo>
                    <a:pt x="8" y="298"/>
                  </a:lnTo>
                  <a:lnTo>
                    <a:pt x="311" y="298"/>
                  </a:lnTo>
                  <a:lnTo>
                    <a:pt x="430" y="184"/>
                  </a:lnTo>
                  <a:lnTo>
                    <a:pt x="435" y="190"/>
                  </a:lnTo>
                  <a:lnTo>
                    <a:pt x="314" y="30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62" name="Google Shape;862;p49"/>
            <p:cNvSpPr/>
            <p:nvPr/>
          </p:nvSpPr>
          <p:spPr>
            <a:xfrm>
              <a:off x="491800" y="2927120"/>
              <a:ext cx="153360" cy="76680"/>
            </a:xfrm>
            <a:custGeom>
              <a:avLst/>
              <a:gdLst/>
              <a:ahLst/>
              <a:cxnLst/>
              <a:rect l="l" t="t" r="r" b="b"/>
              <a:pathLst>
                <a:path w="426" h="213" extrusionOk="0">
                  <a:moveTo>
                    <a:pt x="235" y="212"/>
                  </a:moveTo>
                  <a:lnTo>
                    <a:pt x="125" y="212"/>
                  </a:lnTo>
                  <a:lnTo>
                    <a:pt x="124" y="210"/>
                  </a:lnTo>
                  <a:lnTo>
                    <a:pt x="89" y="175"/>
                  </a:lnTo>
                  <a:lnTo>
                    <a:pt x="52" y="138"/>
                  </a:lnTo>
                  <a:lnTo>
                    <a:pt x="35" y="123"/>
                  </a:lnTo>
                  <a:lnTo>
                    <a:pt x="20" y="110"/>
                  </a:lnTo>
                  <a:lnTo>
                    <a:pt x="13" y="105"/>
                  </a:lnTo>
                  <a:lnTo>
                    <a:pt x="8" y="101"/>
                  </a:lnTo>
                  <a:lnTo>
                    <a:pt x="3" y="98"/>
                  </a:lnTo>
                  <a:lnTo>
                    <a:pt x="2" y="97"/>
                  </a:lnTo>
                  <a:lnTo>
                    <a:pt x="0" y="97"/>
                  </a:lnTo>
                  <a:lnTo>
                    <a:pt x="3" y="89"/>
                  </a:lnTo>
                  <a:lnTo>
                    <a:pt x="5" y="90"/>
                  </a:lnTo>
                  <a:lnTo>
                    <a:pt x="8" y="91"/>
                  </a:lnTo>
                  <a:lnTo>
                    <a:pt x="13" y="95"/>
                  </a:lnTo>
                  <a:lnTo>
                    <a:pt x="29" y="107"/>
                  </a:lnTo>
                  <a:lnTo>
                    <a:pt x="47" y="123"/>
                  </a:lnTo>
                  <a:lnTo>
                    <a:pt x="67" y="142"/>
                  </a:lnTo>
                  <a:lnTo>
                    <a:pt x="129" y="204"/>
                  </a:lnTo>
                  <a:lnTo>
                    <a:pt x="227" y="204"/>
                  </a:lnTo>
                  <a:lnTo>
                    <a:pt x="227" y="0"/>
                  </a:lnTo>
                  <a:lnTo>
                    <a:pt x="425" y="0"/>
                  </a:lnTo>
                  <a:lnTo>
                    <a:pt x="425" y="8"/>
                  </a:lnTo>
                  <a:lnTo>
                    <a:pt x="236" y="8"/>
                  </a:lnTo>
                  <a:lnTo>
                    <a:pt x="236" y="212"/>
                  </a:lnTo>
                  <a:lnTo>
                    <a:pt x="235" y="21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63" name="Google Shape;863;p49"/>
            <p:cNvSpPr/>
            <p:nvPr/>
          </p:nvSpPr>
          <p:spPr>
            <a:xfrm>
              <a:off x="523840" y="3076160"/>
              <a:ext cx="132480" cy="140040"/>
            </a:xfrm>
            <a:custGeom>
              <a:avLst/>
              <a:gdLst/>
              <a:ahLst/>
              <a:cxnLst/>
              <a:rect l="l" t="t" r="r" b="b"/>
              <a:pathLst>
                <a:path w="368" h="389" extrusionOk="0">
                  <a:moveTo>
                    <a:pt x="367" y="388"/>
                  </a:moveTo>
                  <a:lnTo>
                    <a:pt x="198" y="388"/>
                  </a:lnTo>
                  <a:lnTo>
                    <a:pt x="2" y="188"/>
                  </a:lnTo>
                  <a:lnTo>
                    <a:pt x="2" y="186"/>
                  </a:lnTo>
                  <a:lnTo>
                    <a:pt x="0" y="50"/>
                  </a:lnTo>
                  <a:lnTo>
                    <a:pt x="1" y="14"/>
                  </a:lnTo>
                  <a:lnTo>
                    <a:pt x="2" y="4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9" y="6"/>
                  </a:lnTo>
                  <a:lnTo>
                    <a:pt x="6" y="3"/>
                  </a:lnTo>
                  <a:lnTo>
                    <a:pt x="10" y="5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9" y="12"/>
                  </a:lnTo>
                  <a:lnTo>
                    <a:pt x="9" y="27"/>
                  </a:lnTo>
                  <a:lnTo>
                    <a:pt x="9" y="73"/>
                  </a:lnTo>
                  <a:lnTo>
                    <a:pt x="10" y="184"/>
                  </a:lnTo>
                  <a:lnTo>
                    <a:pt x="201" y="380"/>
                  </a:lnTo>
                  <a:lnTo>
                    <a:pt x="367" y="380"/>
                  </a:lnTo>
                  <a:lnTo>
                    <a:pt x="367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64" name="Google Shape;864;p49"/>
            <p:cNvSpPr/>
            <p:nvPr/>
          </p:nvSpPr>
          <p:spPr>
            <a:xfrm>
              <a:off x="733720" y="3039440"/>
              <a:ext cx="33120" cy="90000"/>
            </a:xfrm>
            <a:custGeom>
              <a:avLst/>
              <a:gdLst/>
              <a:ahLst/>
              <a:cxnLst/>
              <a:rect l="l" t="t" r="r" b="b"/>
              <a:pathLst>
                <a:path w="92" h="250" extrusionOk="0">
                  <a:moveTo>
                    <a:pt x="6" y="249"/>
                  </a:moveTo>
                  <a:lnTo>
                    <a:pt x="0" y="243"/>
                  </a:lnTo>
                  <a:lnTo>
                    <a:pt x="83" y="166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1" y="169"/>
                  </a:lnTo>
                  <a:lnTo>
                    <a:pt x="6" y="24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65" name="Google Shape;865;p49"/>
            <p:cNvSpPr/>
            <p:nvPr/>
          </p:nvSpPr>
          <p:spPr>
            <a:xfrm>
              <a:off x="810400" y="3110000"/>
              <a:ext cx="27720" cy="119880"/>
            </a:xfrm>
            <a:custGeom>
              <a:avLst/>
              <a:gdLst/>
              <a:ahLst/>
              <a:cxnLst/>
              <a:rect l="l" t="t" r="r" b="b"/>
              <a:pathLst>
                <a:path w="77" h="333" extrusionOk="0">
                  <a:moveTo>
                    <a:pt x="9" y="332"/>
                  </a:moveTo>
                  <a:lnTo>
                    <a:pt x="0" y="332"/>
                  </a:lnTo>
                  <a:lnTo>
                    <a:pt x="0" y="95"/>
                  </a:lnTo>
                  <a:lnTo>
                    <a:pt x="69" y="0"/>
                  </a:lnTo>
                  <a:lnTo>
                    <a:pt x="76" y="5"/>
                  </a:lnTo>
                  <a:lnTo>
                    <a:pt x="9" y="98"/>
                  </a:lnTo>
                  <a:lnTo>
                    <a:pt x="9" y="33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66" name="Google Shape;866;p49"/>
            <p:cNvSpPr/>
            <p:nvPr/>
          </p:nvSpPr>
          <p:spPr>
            <a:xfrm>
              <a:off x="840640" y="3111080"/>
              <a:ext cx="50400" cy="233640"/>
            </a:xfrm>
            <a:custGeom>
              <a:avLst/>
              <a:gdLst/>
              <a:ahLst/>
              <a:cxnLst/>
              <a:rect l="l" t="t" r="r" b="b"/>
              <a:pathLst>
                <a:path w="140" h="649" extrusionOk="0">
                  <a:moveTo>
                    <a:pt x="8" y="648"/>
                  </a:moveTo>
                  <a:lnTo>
                    <a:pt x="0" y="648"/>
                  </a:lnTo>
                  <a:lnTo>
                    <a:pt x="0" y="515"/>
                  </a:lnTo>
                  <a:lnTo>
                    <a:pt x="131" y="374"/>
                  </a:lnTo>
                  <a:lnTo>
                    <a:pt x="131" y="0"/>
                  </a:lnTo>
                  <a:lnTo>
                    <a:pt x="139" y="0"/>
                  </a:lnTo>
                  <a:lnTo>
                    <a:pt x="139" y="378"/>
                  </a:lnTo>
                  <a:lnTo>
                    <a:pt x="8" y="519"/>
                  </a:lnTo>
                  <a:lnTo>
                    <a:pt x="8" y="64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67" name="Google Shape;867;p49"/>
            <p:cNvSpPr/>
            <p:nvPr/>
          </p:nvSpPr>
          <p:spPr>
            <a:xfrm>
              <a:off x="716800" y="3228800"/>
              <a:ext cx="43560" cy="124560"/>
            </a:xfrm>
            <a:custGeom>
              <a:avLst/>
              <a:gdLst/>
              <a:ahLst/>
              <a:cxnLst/>
              <a:rect l="l" t="t" r="r" b="b"/>
              <a:pathLst>
                <a:path w="121" h="346" extrusionOk="0">
                  <a:moveTo>
                    <a:pt x="116" y="345"/>
                  </a:moveTo>
                  <a:lnTo>
                    <a:pt x="46" y="302"/>
                  </a:lnTo>
                  <a:lnTo>
                    <a:pt x="46" y="82"/>
                  </a:lnTo>
                  <a:lnTo>
                    <a:pt x="0" y="4"/>
                  </a:lnTo>
                  <a:lnTo>
                    <a:pt x="7" y="0"/>
                  </a:lnTo>
                  <a:lnTo>
                    <a:pt x="54" y="79"/>
                  </a:lnTo>
                  <a:lnTo>
                    <a:pt x="54" y="297"/>
                  </a:lnTo>
                  <a:lnTo>
                    <a:pt x="120" y="338"/>
                  </a:lnTo>
                  <a:lnTo>
                    <a:pt x="116" y="34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68" name="Google Shape;868;p49"/>
            <p:cNvSpPr/>
            <p:nvPr/>
          </p:nvSpPr>
          <p:spPr>
            <a:xfrm>
              <a:off x="804640" y="2730200"/>
              <a:ext cx="138600" cy="51480"/>
            </a:xfrm>
            <a:custGeom>
              <a:avLst/>
              <a:gdLst/>
              <a:ahLst/>
              <a:cxnLst/>
              <a:rect l="l" t="t" r="r" b="b"/>
              <a:pathLst>
                <a:path w="385" h="143" extrusionOk="0">
                  <a:moveTo>
                    <a:pt x="252" y="142"/>
                  </a:moveTo>
                  <a:lnTo>
                    <a:pt x="0" y="142"/>
                  </a:lnTo>
                  <a:lnTo>
                    <a:pt x="0" y="134"/>
                  </a:lnTo>
                  <a:lnTo>
                    <a:pt x="249" y="134"/>
                  </a:lnTo>
                  <a:lnTo>
                    <a:pt x="378" y="0"/>
                  </a:lnTo>
                  <a:lnTo>
                    <a:pt x="384" y="5"/>
                  </a:lnTo>
                  <a:lnTo>
                    <a:pt x="252" y="14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69" name="Google Shape;869;p49"/>
            <p:cNvSpPr/>
            <p:nvPr/>
          </p:nvSpPr>
          <p:spPr>
            <a:xfrm>
              <a:off x="943240" y="2419880"/>
              <a:ext cx="24480" cy="24840"/>
            </a:xfrm>
            <a:custGeom>
              <a:avLst/>
              <a:gdLst/>
              <a:ahLst/>
              <a:cxnLst/>
              <a:rect l="l" t="t" r="r" b="b"/>
              <a:pathLst>
                <a:path w="68" h="69" extrusionOk="0">
                  <a:moveTo>
                    <a:pt x="33" y="68"/>
                  </a:moveTo>
                  <a:lnTo>
                    <a:pt x="30" y="68"/>
                  </a:lnTo>
                  <a:lnTo>
                    <a:pt x="26" y="67"/>
                  </a:lnTo>
                  <a:lnTo>
                    <a:pt x="23" y="66"/>
                  </a:lnTo>
                  <a:lnTo>
                    <a:pt x="20" y="65"/>
                  </a:lnTo>
                  <a:lnTo>
                    <a:pt x="17" y="64"/>
                  </a:lnTo>
                  <a:lnTo>
                    <a:pt x="15" y="62"/>
                  </a:lnTo>
                  <a:lnTo>
                    <a:pt x="12" y="60"/>
                  </a:lnTo>
                  <a:lnTo>
                    <a:pt x="10" y="58"/>
                  </a:lnTo>
                  <a:lnTo>
                    <a:pt x="8" y="56"/>
                  </a:lnTo>
                  <a:lnTo>
                    <a:pt x="6" y="53"/>
                  </a:lnTo>
                  <a:lnTo>
                    <a:pt x="4" y="50"/>
                  </a:lnTo>
                  <a:lnTo>
                    <a:pt x="3" y="47"/>
                  </a:lnTo>
                  <a:lnTo>
                    <a:pt x="2" y="44"/>
                  </a:lnTo>
                  <a:lnTo>
                    <a:pt x="1" y="41"/>
                  </a:lnTo>
                  <a:lnTo>
                    <a:pt x="0" y="37"/>
                  </a:lnTo>
                  <a:lnTo>
                    <a:pt x="0" y="34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1" y="24"/>
                  </a:lnTo>
                  <a:lnTo>
                    <a:pt x="3" y="21"/>
                  </a:lnTo>
                  <a:lnTo>
                    <a:pt x="4" y="18"/>
                  </a:lnTo>
                  <a:lnTo>
                    <a:pt x="6" y="15"/>
                  </a:lnTo>
                  <a:lnTo>
                    <a:pt x="7" y="12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7" y="4"/>
                  </a:lnTo>
                  <a:lnTo>
                    <a:pt x="20" y="3"/>
                  </a:lnTo>
                  <a:lnTo>
                    <a:pt x="23" y="2"/>
                  </a:lnTo>
                  <a:lnTo>
                    <a:pt x="26" y="1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0" y="1"/>
                  </a:lnTo>
                  <a:lnTo>
                    <a:pt x="43" y="2"/>
                  </a:lnTo>
                  <a:lnTo>
                    <a:pt x="46" y="3"/>
                  </a:lnTo>
                  <a:lnTo>
                    <a:pt x="49" y="4"/>
                  </a:lnTo>
                  <a:lnTo>
                    <a:pt x="52" y="6"/>
                  </a:lnTo>
                  <a:lnTo>
                    <a:pt x="55" y="8"/>
                  </a:lnTo>
                  <a:lnTo>
                    <a:pt x="57" y="10"/>
                  </a:lnTo>
                  <a:lnTo>
                    <a:pt x="59" y="12"/>
                  </a:lnTo>
                  <a:lnTo>
                    <a:pt x="61" y="15"/>
                  </a:lnTo>
                  <a:lnTo>
                    <a:pt x="63" y="18"/>
                  </a:lnTo>
                  <a:lnTo>
                    <a:pt x="64" y="21"/>
                  </a:lnTo>
                  <a:lnTo>
                    <a:pt x="65" y="24"/>
                  </a:lnTo>
                  <a:lnTo>
                    <a:pt x="66" y="27"/>
                  </a:lnTo>
                  <a:lnTo>
                    <a:pt x="67" y="31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6" y="41"/>
                  </a:lnTo>
                  <a:lnTo>
                    <a:pt x="65" y="44"/>
                  </a:lnTo>
                  <a:lnTo>
                    <a:pt x="64" y="47"/>
                  </a:lnTo>
                  <a:lnTo>
                    <a:pt x="63" y="50"/>
                  </a:lnTo>
                  <a:lnTo>
                    <a:pt x="61" y="53"/>
                  </a:lnTo>
                  <a:lnTo>
                    <a:pt x="59" y="56"/>
                  </a:lnTo>
                  <a:lnTo>
                    <a:pt x="57" y="58"/>
                  </a:lnTo>
                  <a:lnTo>
                    <a:pt x="55" y="60"/>
                  </a:lnTo>
                  <a:lnTo>
                    <a:pt x="52" y="62"/>
                  </a:lnTo>
                  <a:lnTo>
                    <a:pt x="49" y="64"/>
                  </a:lnTo>
                  <a:lnTo>
                    <a:pt x="46" y="65"/>
                  </a:lnTo>
                  <a:lnTo>
                    <a:pt x="43" y="66"/>
                  </a:lnTo>
                  <a:lnTo>
                    <a:pt x="40" y="67"/>
                  </a:lnTo>
                  <a:lnTo>
                    <a:pt x="37" y="68"/>
                  </a:lnTo>
                  <a:lnTo>
                    <a:pt x="33" y="68"/>
                  </a:lnTo>
                  <a:moveTo>
                    <a:pt x="33" y="11"/>
                  </a:moveTo>
                  <a:lnTo>
                    <a:pt x="31" y="11"/>
                  </a:lnTo>
                  <a:lnTo>
                    <a:pt x="29" y="11"/>
                  </a:lnTo>
                  <a:lnTo>
                    <a:pt x="27" y="12"/>
                  </a:lnTo>
                  <a:lnTo>
                    <a:pt x="24" y="13"/>
                  </a:lnTo>
                  <a:lnTo>
                    <a:pt x="23" y="14"/>
                  </a:lnTo>
                  <a:lnTo>
                    <a:pt x="21" y="15"/>
                  </a:lnTo>
                  <a:lnTo>
                    <a:pt x="19" y="16"/>
                  </a:lnTo>
                  <a:lnTo>
                    <a:pt x="17" y="18"/>
                  </a:lnTo>
                  <a:lnTo>
                    <a:pt x="16" y="20"/>
                  </a:lnTo>
                  <a:lnTo>
                    <a:pt x="15" y="21"/>
                  </a:lnTo>
                  <a:lnTo>
                    <a:pt x="14" y="23"/>
                  </a:lnTo>
                  <a:lnTo>
                    <a:pt x="13" y="25"/>
                  </a:lnTo>
                  <a:lnTo>
                    <a:pt x="12" y="27"/>
                  </a:lnTo>
                  <a:lnTo>
                    <a:pt x="11" y="30"/>
                  </a:lnTo>
                  <a:lnTo>
                    <a:pt x="11" y="32"/>
                  </a:lnTo>
                  <a:lnTo>
                    <a:pt x="11" y="34"/>
                  </a:lnTo>
                  <a:lnTo>
                    <a:pt x="11" y="36"/>
                  </a:lnTo>
                  <a:lnTo>
                    <a:pt x="11" y="38"/>
                  </a:lnTo>
                  <a:lnTo>
                    <a:pt x="12" y="40"/>
                  </a:lnTo>
                  <a:lnTo>
                    <a:pt x="13" y="42"/>
                  </a:lnTo>
                  <a:lnTo>
                    <a:pt x="14" y="44"/>
                  </a:lnTo>
                  <a:lnTo>
                    <a:pt x="15" y="46"/>
                  </a:lnTo>
                  <a:lnTo>
                    <a:pt x="16" y="48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2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6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5" y="56"/>
                  </a:lnTo>
                  <a:lnTo>
                    <a:pt x="38" y="56"/>
                  </a:lnTo>
                  <a:lnTo>
                    <a:pt x="40" y="55"/>
                  </a:lnTo>
                  <a:lnTo>
                    <a:pt x="42" y="54"/>
                  </a:lnTo>
                  <a:lnTo>
                    <a:pt x="44" y="53"/>
                  </a:lnTo>
                  <a:lnTo>
                    <a:pt x="46" y="52"/>
                  </a:lnTo>
                  <a:lnTo>
                    <a:pt x="48" y="51"/>
                  </a:lnTo>
                  <a:lnTo>
                    <a:pt x="49" y="49"/>
                  </a:lnTo>
                  <a:lnTo>
                    <a:pt x="51" y="48"/>
                  </a:lnTo>
                  <a:lnTo>
                    <a:pt x="52" y="46"/>
                  </a:lnTo>
                  <a:lnTo>
                    <a:pt x="53" y="44"/>
                  </a:lnTo>
                  <a:lnTo>
                    <a:pt x="54" y="42"/>
                  </a:lnTo>
                  <a:lnTo>
                    <a:pt x="55" y="40"/>
                  </a:lnTo>
                  <a:lnTo>
                    <a:pt x="56" y="38"/>
                  </a:lnTo>
                  <a:lnTo>
                    <a:pt x="56" y="36"/>
                  </a:lnTo>
                  <a:lnTo>
                    <a:pt x="56" y="34"/>
                  </a:lnTo>
                  <a:lnTo>
                    <a:pt x="56" y="32"/>
                  </a:lnTo>
                  <a:lnTo>
                    <a:pt x="56" y="30"/>
                  </a:lnTo>
                  <a:lnTo>
                    <a:pt x="55" y="27"/>
                  </a:lnTo>
                  <a:lnTo>
                    <a:pt x="54" y="25"/>
                  </a:lnTo>
                  <a:lnTo>
                    <a:pt x="53" y="23"/>
                  </a:lnTo>
                  <a:lnTo>
                    <a:pt x="52" y="21"/>
                  </a:lnTo>
                  <a:lnTo>
                    <a:pt x="51" y="20"/>
                  </a:lnTo>
                  <a:lnTo>
                    <a:pt x="49" y="18"/>
                  </a:lnTo>
                  <a:lnTo>
                    <a:pt x="48" y="16"/>
                  </a:lnTo>
                  <a:lnTo>
                    <a:pt x="46" y="15"/>
                  </a:lnTo>
                  <a:lnTo>
                    <a:pt x="44" y="14"/>
                  </a:lnTo>
                  <a:lnTo>
                    <a:pt x="42" y="13"/>
                  </a:lnTo>
                  <a:lnTo>
                    <a:pt x="40" y="12"/>
                  </a:lnTo>
                  <a:lnTo>
                    <a:pt x="38" y="11"/>
                  </a:lnTo>
                  <a:lnTo>
                    <a:pt x="35" y="11"/>
                  </a:lnTo>
                  <a:lnTo>
                    <a:pt x="33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70" name="Google Shape;870;p49"/>
            <p:cNvSpPr/>
            <p:nvPr/>
          </p:nvSpPr>
          <p:spPr>
            <a:xfrm>
              <a:off x="938560" y="2415560"/>
              <a:ext cx="33480" cy="33480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46" y="92"/>
                  </a:moveTo>
                  <a:lnTo>
                    <a:pt x="41" y="92"/>
                  </a:lnTo>
                  <a:lnTo>
                    <a:pt x="37" y="91"/>
                  </a:lnTo>
                  <a:lnTo>
                    <a:pt x="32" y="90"/>
                  </a:lnTo>
                  <a:lnTo>
                    <a:pt x="28" y="88"/>
                  </a:lnTo>
                  <a:lnTo>
                    <a:pt x="24" y="86"/>
                  </a:lnTo>
                  <a:lnTo>
                    <a:pt x="20" y="84"/>
                  </a:lnTo>
                  <a:lnTo>
                    <a:pt x="17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8" y="72"/>
                  </a:lnTo>
                  <a:lnTo>
                    <a:pt x="6" y="68"/>
                  </a:lnTo>
                  <a:lnTo>
                    <a:pt x="4" y="64"/>
                  </a:lnTo>
                  <a:lnTo>
                    <a:pt x="2" y="60"/>
                  </a:lnTo>
                  <a:lnTo>
                    <a:pt x="1" y="55"/>
                  </a:lnTo>
                  <a:lnTo>
                    <a:pt x="0" y="51"/>
                  </a:lnTo>
                  <a:lnTo>
                    <a:pt x="0" y="46"/>
                  </a:lnTo>
                  <a:lnTo>
                    <a:pt x="0" y="41"/>
                  </a:lnTo>
                  <a:lnTo>
                    <a:pt x="1" y="37"/>
                  </a:lnTo>
                  <a:lnTo>
                    <a:pt x="2" y="32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8" y="20"/>
                  </a:lnTo>
                  <a:lnTo>
                    <a:pt x="11" y="17"/>
                  </a:lnTo>
                  <a:lnTo>
                    <a:pt x="14" y="14"/>
                  </a:lnTo>
                  <a:lnTo>
                    <a:pt x="17" y="11"/>
                  </a:lnTo>
                  <a:lnTo>
                    <a:pt x="20" y="8"/>
                  </a:lnTo>
                  <a:lnTo>
                    <a:pt x="24" y="6"/>
                  </a:lnTo>
                  <a:lnTo>
                    <a:pt x="28" y="4"/>
                  </a:lnTo>
                  <a:lnTo>
                    <a:pt x="32" y="2"/>
                  </a:lnTo>
                  <a:lnTo>
                    <a:pt x="37" y="1"/>
                  </a:lnTo>
                  <a:lnTo>
                    <a:pt x="41" y="0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5" y="1"/>
                  </a:lnTo>
                  <a:lnTo>
                    <a:pt x="60" y="2"/>
                  </a:lnTo>
                  <a:lnTo>
                    <a:pt x="64" y="4"/>
                  </a:lnTo>
                  <a:lnTo>
                    <a:pt x="68" y="6"/>
                  </a:lnTo>
                  <a:lnTo>
                    <a:pt x="72" y="8"/>
                  </a:lnTo>
                  <a:lnTo>
                    <a:pt x="75" y="11"/>
                  </a:lnTo>
                  <a:lnTo>
                    <a:pt x="78" y="14"/>
                  </a:lnTo>
                  <a:lnTo>
                    <a:pt x="81" y="17"/>
                  </a:lnTo>
                  <a:lnTo>
                    <a:pt x="84" y="20"/>
                  </a:lnTo>
                  <a:lnTo>
                    <a:pt x="86" y="24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1" y="37"/>
                  </a:lnTo>
                  <a:lnTo>
                    <a:pt x="92" y="41"/>
                  </a:lnTo>
                  <a:lnTo>
                    <a:pt x="92" y="46"/>
                  </a:lnTo>
                  <a:lnTo>
                    <a:pt x="92" y="51"/>
                  </a:lnTo>
                  <a:lnTo>
                    <a:pt x="91" y="55"/>
                  </a:lnTo>
                  <a:lnTo>
                    <a:pt x="90" y="60"/>
                  </a:lnTo>
                  <a:lnTo>
                    <a:pt x="88" y="64"/>
                  </a:lnTo>
                  <a:lnTo>
                    <a:pt x="86" y="68"/>
                  </a:lnTo>
                  <a:lnTo>
                    <a:pt x="84" y="72"/>
                  </a:lnTo>
                  <a:lnTo>
                    <a:pt x="81" y="75"/>
                  </a:lnTo>
                  <a:lnTo>
                    <a:pt x="78" y="78"/>
                  </a:lnTo>
                  <a:lnTo>
                    <a:pt x="75" y="81"/>
                  </a:lnTo>
                  <a:lnTo>
                    <a:pt x="72" y="84"/>
                  </a:lnTo>
                  <a:lnTo>
                    <a:pt x="68" y="86"/>
                  </a:lnTo>
                  <a:lnTo>
                    <a:pt x="64" y="88"/>
                  </a:lnTo>
                  <a:lnTo>
                    <a:pt x="60" y="90"/>
                  </a:lnTo>
                  <a:lnTo>
                    <a:pt x="55" y="91"/>
                  </a:lnTo>
                  <a:lnTo>
                    <a:pt x="51" y="92"/>
                  </a:lnTo>
                  <a:lnTo>
                    <a:pt x="46" y="92"/>
                  </a:lnTo>
                  <a:moveTo>
                    <a:pt x="46" y="15"/>
                  </a:moveTo>
                  <a:lnTo>
                    <a:pt x="43" y="15"/>
                  </a:lnTo>
                  <a:lnTo>
                    <a:pt x="40" y="16"/>
                  </a:lnTo>
                  <a:lnTo>
                    <a:pt x="37" y="16"/>
                  </a:lnTo>
                  <a:lnTo>
                    <a:pt x="34" y="17"/>
                  </a:lnTo>
                  <a:lnTo>
                    <a:pt x="32" y="19"/>
                  </a:lnTo>
                  <a:lnTo>
                    <a:pt x="29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3" y="26"/>
                  </a:lnTo>
                  <a:lnTo>
                    <a:pt x="21" y="29"/>
                  </a:lnTo>
                  <a:lnTo>
                    <a:pt x="20" y="31"/>
                  </a:lnTo>
                  <a:lnTo>
                    <a:pt x="18" y="34"/>
                  </a:lnTo>
                  <a:lnTo>
                    <a:pt x="17" y="37"/>
                  </a:lnTo>
                  <a:lnTo>
                    <a:pt x="17" y="40"/>
                  </a:lnTo>
                  <a:lnTo>
                    <a:pt x="16" y="43"/>
                  </a:lnTo>
                  <a:lnTo>
                    <a:pt x="16" y="46"/>
                  </a:lnTo>
                  <a:lnTo>
                    <a:pt x="16" y="49"/>
                  </a:lnTo>
                  <a:lnTo>
                    <a:pt x="17" y="52"/>
                  </a:lnTo>
                  <a:lnTo>
                    <a:pt x="17" y="55"/>
                  </a:lnTo>
                  <a:lnTo>
                    <a:pt x="18" y="58"/>
                  </a:lnTo>
                  <a:lnTo>
                    <a:pt x="20" y="60"/>
                  </a:lnTo>
                  <a:lnTo>
                    <a:pt x="21" y="63"/>
                  </a:lnTo>
                  <a:lnTo>
                    <a:pt x="23" y="65"/>
                  </a:lnTo>
                  <a:lnTo>
                    <a:pt x="25" y="67"/>
                  </a:lnTo>
                  <a:lnTo>
                    <a:pt x="27" y="69"/>
                  </a:lnTo>
                  <a:lnTo>
                    <a:pt x="29" y="71"/>
                  </a:lnTo>
                  <a:lnTo>
                    <a:pt x="32" y="72"/>
                  </a:lnTo>
                  <a:lnTo>
                    <a:pt x="35" y="74"/>
                  </a:lnTo>
                  <a:lnTo>
                    <a:pt x="37" y="75"/>
                  </a:lnTo>
                  <a:lnTo>
                    <a:pt x="40" y="75"/>
                  </a:lnTo>
                  <a:lnTo>
                    <a:pt x="43" y="76"/>
                  </a:lnTo>
                  <a:lnTo>
                    <a:pt x="46" y="76"/>
                  </a:lnTo>
                  <a:lnTo>
                    <a:pt x="49" y="76"/>
                  </a:lnTo>
                  <a:lnTo>
                    <a:pt x="52" y="75"/>
                  </a:lnTo>
                  <a:lnTo>
                    <a:pt x="55" y="75"/>
                  </a:lnTo>
                  <a:lnTo>
                    <a:pt x="58" y="74"/>
                  </a:lnTo>
                  <a:lnTo>
                    <a:pt x="61" y="72"/>
                  </a:lnTo>
                  <a:lnTo>
                    <a:pt x="63" y="71"/>
                  </a:lnTo>
                  <a:lnTo>
                    <a:pt x="66" y="69"/>
                  </a:lnTo>
                  <a:lnTo>
                    <a:pt x="68" y="67"/>
                  </a:lnTo>
                  <a:lnTo>
                    <a:pt x="70" y="65"/>
                  </a:lnTo>
                  <a:lnTo>
                    <a:pt x="72" y="63"/>
                  </a:lnTo>
                  <a:lnTo>
                    <a:pt x="73" y="60"/>
                  </a:lnTo>
                  <a:lnTo>
                    <a:pt x="75" y="57"/>
                  </a:lnTo>
                  <a:lnTo>
                    <a:pt x="76" y="55"/>
                  </a:lnTo>
                  <a:lnTo>
                    <a:pt x="76" y="52"/>
                  </a:lnTo>
                  <a:lnTo>
                    <a:pt x="77" y="49"/>
                  </a:lnTo>
                  <a:lnTo>
                    <a:pt x="77" y="46"/>
                  </a:lnTo>
                  <a:lnTo>
                    <a:pt x="77" y="43"/>
                  </a:lnTo>
                  <a:lnTo>
                    <a:pt x="76" y="40"/>
                  </a:lnTo>
                  <a:lnTo>
                    <a:pt x="76" y="37"/>
                  </a:lnTo>
                  <a:lnTo>
                    <a:pt x="75" y="34"/>
                  </a:lnTo>
                  <a:lnTo>
                    <a:pt x="73" y="31"/>
                  </a:lnTo>
                  <a:lnTo>
                    <a:pt x="72" y="29"/>
                  </a:lnTo>
                  <a:lnTo>
                    <a:pt x="70" y="26"/>
                  </a:lnTo>
                  <a:lnTo>
                    <a:pt x="68" y="24"/>
                  </a:lnTo>
                  <a:lnTo>
                    <a:pt x="66" y="22"/>
                  </a:lnTo>
                  <a:lnTo>
                    <a:pt x="63" y="20"/>
                  </a:lnTo>
                  <a:lnTo>
                    <a:pt x="61" y="19"/>
                  </a:lnTo>
                  <a:lnTo>
                    <a:pt x="58" y="17"/>
                  </a:lnTo>
                  <a:lnTo>
                    <a:pt x="55" y="16"/>
                  </a:lnTo>
                  <a:lnTo>
                    <a:pt x="52" y="16"/>
                  </a:lnTo>
                  <a:lnTo>
                    <a:pt x="49" y="15"/>
                  </a:lnTo>
                  <a:lnTo>
                    <a:pt x="46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71" name="Google Shape;871;p49"/>
            <p:cNvSpPr/>
            <p:nvPr/>
          </p:nvSpPr>
          <p:spPr>
            <a:xfrm>
              <a:off x="932800" y="240980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4"/>
                  </a:moveTo>
                  <a:lnTo>
                    <a:pt x="56" y="124"/>
                  </a:lnTo>
                  <a:lnTo>
                    <a:pt x="50" y="123"/>
                  </a:lnTo>
                  <a:lnTo>
                    <a:pt x="44" y="121"/>
                  </a:lnTo>
                  <a:lnTo>
                    <a:pt x="38" y="119"/>
                  </a:lnTo>
                  <a:lnTo>
                    <a:pt x="33" y="116"/>
                  </a:lnTo>
                  <a:lnTo>
                    <a:pt x="27" y="113"/>
                  </a:lnTo>
                  <a:lnTo>
                    <a:pt x="23" y="110"/>
                  </a:lnTo>
                  <a:lnTo>
                    <a:pt x="18" y="106"/>
                  </a:lnTo>
                  <a:lnTo>
                    <a:pt x="14" y="101"/>
                  </a:lnTo>
                  <a:lnTo>
                    <a:pt x="11" y="97"/>
                  </a:lnTo>
                  <a:lnTo>
                    <a:pt x="8" y="91"/>
                  </a:lnTo>
                  <a:lnTo>
                    <a:pt x="5" y="86"/>
                  </a:lnTo>
                  <a:lnTo>
                    <a:pt x="3" y="80"/>
                  </a:lnTo>
                  <a:lnTo>
                    <a:pt x="1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6"/>
                  </a:lnTo>
                  <a:lnTo>
                    <a:pt x="1" y="50"/>
                  </a:lnTo>
                  <a:lnTo>
                    <a:pt x="3" y="44"/>
                  </a:lnTo>
                  <a:lnTo>
                    <a:pt x="5" y="38"/>
                  </a:lnTo>
                  <a:lnTo>
                    <a:pt x="8" y="33"/>
                  </a:lnTo>
                  <a:lnTo>
                    <a:pt x="11" y="27"/>
                  </a:lnTo>
                  <a:lnTo>
                    <a:pt x="14" y="23"/>
                  </a:lnTo>
                  <a:lnTo>
                    <a:pt x="18" y="18"/>
                  </a:lnTo>
                  <a:lnTo>
                    <a:pt x="23" y="14"/>
                  </a:lnTo>
                  <a:lnTo>
                    <a:pt x="27" y="11"/>
                  </a:lnTo>
                  <a:lnTo>
                    <a:pt x="33" y="8"/>
                  </a:lnTo>
                  <a:lnTo>
                    <a:pt x="38" y="5"/>
                  </a:lnTo>
                  <a:lnTo>
                    <a:pt x="44" y="3"/>
                  </a:lnTo>
                  <a:lnTo>
                    <a:pt x="50" y="1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5" y="1"/>
                  </a:lnTo>
                  <a:lnTo>
                    <a:pt x="81" y="3"/>
                  </a:lnTo>
                  <a:lnTo>
                    <a:pt x="86" y="5"/>
                  </a:lnTo>
                  <a:lnTo>
                    <a:pt x="92" y="8"/>
                  </a:lnTo>
                  <a:lnTo>
                    <a:pt x="97" y="11"/>
                  </a:lnTo>
                  <a:lnTo>
                    <a:pt x="102" y="14"/>
                  </a:lnTo>
                  <a:lnTo>
                    <a:pt x="106" y="18"/>
                  </a:lnTo>
                  <a:lnTo>
                    <a:pt x="110" y="23"/>
                  </a:lnTo>
                  <a:lnTo>
                    <a:pt x="114" y="27"/>
                  </a:lnTo>
                  <a:lnTo>
                    <a:pt x="117" y="33"/>
                  </a:lnTo>
                  <a:lnTo>
                    <a:pt x="119" y="38"/>
                  </a:lnTo>
                  <a:lnTo>
                    <a:pt x="121" y="44"/>
                  </a:lnTo>
                  <a:lnTo>
                    <a:pt x="123" y="50"/>
                  </a:lnTo>
                  <a:lnTo>
                    <a:pt x="124" y="56"/>
                  </a:lnTo>
                  <a:lnTo>
                    <a:pt x="124" y="62"/>
                  </a:lnTo>
                  <a:lnTo>
                    <a:pt x="124" y="68"/>
                  </a:lnTo>
                  <a:lnTo>
                    <a:pt x="123" y="74"/>
                  </a:lnTo>
                  <a:lnTo>
                    <a:pt x="121" y="80"/>
                  </a:lnTo>
                  <a:lnTo>
                    <a:pt x="119" y="86"/>
                  </a:lnTo>
                  <a:lnTo>
                    <a:pt x="116" y="91"/>
                  </a:lnTo>
                  <a:lnTo>
                    <a:pt x="113" y="97"/>
                  </a:lnTo>
                  <a:lnTo>
                    <a:pt x="110" y="101"/>
                  </a:lnTo>
                  <a:lnTo>
                    <a:pt x="106" y="106"/>
                  </a:lnTo>
                  <a:lnTo>
                    <a:pt x="101" y="110"/>
                  </a:lnTo>
                  <a:lnTo>
                    <a:pt x="97" y="113"/>
                  </a:lnTo>
                  <a:lnTo>
                    <a:pt x="91" y="116"/>
                  </a:lnTo>
                  <a:lnTo>
                    <a:pt x="86" y="119"/>
                  </a:lnTo>
                  <a:lnTo>
                    <a:pt x="80" y="121"/>
                  </a:lnTo>
                  <a:lnTo>
                    <a:pt x="74" y="123"/>
                  </a:lnTo>
                  <a:lnTo>
                    <a:pt x="68" y="124"/>
                  </a:lnTo>
                  <a:lnTo>
                    <a:pt x="62" y="124"/>
                  </a:lnTo>
                  <a:moveTo>
                    <a:pt x="62" y="20"/>
                  </a:moveTo>
                  <a:lnTo>
                    <a:pt x="58" y="20"/>
                  </a:lnTo>
                  <a:lnTo>
                    <a:pt x="54" y="21"/>
                  </a:lnTo>
                  <a:lnTo>
                    <a:pt x="50" y="22"/>
                  </a:lnTo>
                  <a:lnTo>
                    <a:pt x="46" y="23"/>
                  </a:lnTo>
                  <a:lnTo>
                    <a:pt x="42" y="25"/>
                  </a:lnTo>
                  <a:lnTo>
                    <a:pt x="39" y="27"/>
                  </a:lnTo>
                  <a:lnTo>
                    <a:pt x="36" y="30"/>
                  </a:lnTo>
                  <a:lnTo>
                    <a:pt x="33" y="32"/>
                  </a:lnTo>
                  <a:lnTo>
                    <a:pt x="30" y="35"/>
                  </a:lnTo>
                  <a:lnTo>
                    <a:pt x="28" y="39"/>
                  </a:lnTo>
                  <a:lnTo>
                    <a:pt x="26" y="42"/>
                  </a:lnTo>
                  <a:lnTo>
                    <a:pt x="24" y="46"/>
                  </a:lnTo>
                  <a:lnTo>
                    <a:pt x="23" y="50"/>
                  </a:lnTo>
                  <a:lnTo>
                    <a:pt x="22" y="54"/>
                  </a:lnTo>
                  <a:lnTo>
                    <a:pt x="21" y="58"/>
                  </a:lnTo>
                  <a:lnTo>
                    <a:pt x="21" y="62"/>
                  </a:lnTo>
                  <a:lnTo>
                    <a:pt x="21" y="66"/>
                  </a:lnTo>
                  <a:lnTo>
                    <a:pt x="22" y="70"/>
                  </a:lnTo>
                  <a:lnTo>
                    <a:pt x="23" y="74"/>
                  </a:lnTo>
                  <a:lnTo>
                    <a:pt x="24" y="78"/>
                  </a:lnTo>
                  <a:lnTo>
                    <a:pt x="26" y="82"/>
                  </a:lnTo>
                  <a:lnTo>
                    <a:pt x="28" y="85"/>
                  </a:lnTo>
                  <a:lnTo>
                    <a:pt x="30" y="88"/>
                  </a:lnTo>
                  <a:lnTo>
                    <a:pt x="33" y="91"/>
                  </a:lnTo>
                  <a:lnTo>
                    <a:pt x="36" y="94"/>
                  </a:lnTo>
                  <a:lnTo>
                    <a:pt x="39" y="96"/>
                  </a:lnTo>
                  <a:lnTo>
                    <a:pt x="42" y="98"/>
                  </a:lnTo>
                  <a:lnTo>
                    <a:pt x="46" y="100"/>
                  </a:lnTo>
                  <a:lnTo>
                    <a:pt x="50" y="101"/>
                  </a:lnTo>
                  <a:lnTo>
                    <a:pt x="54" y="102"/>
                  </a:lnTo>
                  <a:lnTo>
                    <a:pt x="58" y="103"/>
                  </a:lnTo>
                  <a:lnTo>
                    <a:pt x="62" y="103"/>
                  </a:lnTo>
                  <a:lnTo>
                    <a:pt x="66" y="103"/>
                  </a:lnTo>
                  <a:lnTo>
                    <a:pt x="70" y="102"/>
                  </a:lnTo>
                  <a:lnTo>
                    <a:pt x="74" y="101"/>
                  </a:lnTo>
                  <a:lnTo>
                    <a:pt x="78" y="100"/>
                  </a:lnTo>
                  <a:lnTo>
                    <a:pt x="82" y="98"/>
                  </a:lnTo>
                  <a:lnTo>
                    <a:pt x="85" y="96"/>
                  </a:lnTo>
                  <a:lnTo>
                    <a:pt x="89" y="94"/>
                  </a:lnTo>
                  <a:lnTo>
                    <a:pt x="92" y="91"/>
                  </a:lnTo>
                  <a:lnTo>
                    <a:pt x="94" y="88"/>
                  </a:lnTo>
                  <a:lnTo>
                    <a:pt x="97" y="85"/>
                  </a:lnTo>
                  <a:lnTo>
                    <a:pt x="99" y="82"/>
                  </a:lnTo>
                  <a:lnTo>
                    <a:pt x="101" y="78"/>
                  </a:lnTo>
                  <a:lnTo>
                    <a:pt x="102" y="74"/>
                  </a:lnTo>
                  <a:lnTo>
                    <a:pt x="103" y="70"/>
                  </a:lnTo>
                  <a:lnTo>
                    <a:pt x="104" y="66"/>
                  </a:lnTo>
                  <a:lnTo>
                    <a:pt x="104" y="62"/>
                  </a:lnTo>
                  <a:lnTo>
                    <a:pt x="104" y="58"/>
                  </a:lnTo>
                  <a:lnTo>
                    <a:pt x="103" y="54"/>
                  </a:lnTo>
                  <a:lnTo>
                    <a:pt x="102" y="50"/>
                  </a:lnTo>
                  <a:lnTo>
                    <a:pt x="101" y="46"/>
                  </a:lnTo>
                  <a:lnTo>
                    <a:pt x="99" y="42"/>
                  </a:lnTo>
                  <a:lnTo>
                    <a:pt x="97" y="39"/>
                  </a:lnTo>
                  <a:lnTo>
                    <a:pt x="94" y="35"/>
                  </a:lnTo>
                  <a:lnTo>
                    <a:pt x="92" y="32"/>
                  </a:lnTo>
                  <a:lnTo>
                    <a:pt x="89" y="30"/>
                  </a:lnTo>
                  <a:lnTo>
                    <a:pt x="85" y="27"/>
                  </a:lnTo>
                  <a:lnTo>
                    <a:pt x="82" y="25"/>
                  </a:lnTo>
                  <a:lnTo>
                    <a:pt x="78" y="23"/>
                  </a:lnTo>
                  <a:lnTo>
                    <a:pt x="74" y="22"/>
                  </a:lnTo>
                  <a:lnTo>
                    <a:pt x="70" y="21"/>
                  </a:lnTo>
                  <a:lnTo>
                    <a:pt x="66" y="20"/>
                  </a:lnTo>
                  <a:lnTo>
                    <a:pt x="62" y="2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72" name="Google Shape;872;p49"/>
            <p:cNvSpPr/>
            <p:nvPr/>
          </p:nvSpPr>
          <p:spPr>
            <a:xfrm>
              <a:off x="1061320" y="2485040"/>
              <a:ext cx="24480" cy="2448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3" y="67"/>
                  </a:moveTo>
                  <a:lnTo>
                    <a:pt x="30" y="67"/>
                  </a:lnTo>
                  <a:lnTo>
                    <a:pt x="26" y="66"/>
                  </a:lnTo>
                  <a:lnTo>
                    <a:pt x="23" y="65"/>
                  </a:lnTo>
                  <a:lnTo>
                    <a:pt x="20" y="64"/>
                  </a:lnTo>
                  <a:lnTo>
                    <a:pt x="17" y="63"/>
                  </a:lnTo>
                  <a:lnTo>
                    <a:pt x="15" y="61"/>
                  </a:lnTo>
                  <a:lnTo>
                    <a:pt x="12" y="59"/>
                  </a:lnTo>
                  <a:lnTo>
                    <a:pt x="10" y="57"/>
                  </a:lnTo>
                  <a:lnTo>
                    <a:pt x="8" y="55"/>
                  </a:lnTo>
                  <a:lnTo>
                    <a:pt x="6" y="52"/>
                  </a:lnTo>
                  <a:lnTo>
                    <a:pt x="4" y="49"/>
                  </a:lnTo>
                  <a:lnTo>
                    <a:pt x="3" y="46"/>
                  </a:lnTo>
                  <a:lnTo>
                    <a:pt x="2" y="43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1" y="26"/>
                  </a:lnTo>
                  <a:lnTo>
                    <a:pt x="1" y="23"/>
                  </a:lnTo>
                  <a:lnTo>
                    <a:pt x="3" y="20"/>
                  </a:lnTo>
                  <a:lnTo>
                    <a:pt x="4" y="17"/>
                  </a:lnTo>
                  <a:lnTo>
                    <a:pt x="6" y="14"/>
                  </a:lnTo>
                  <a:lnTo>
                    <a:pt x="7" y="12"/>
                  </a:lnTo>
                  <a:lnTo>
                    <a:pt x="10" y="10"/>
                  </a:lnTo>
                  <a:lnTo>
                    <a:pt x="12" y="7"/>
                  </a:lnTo>
                  <a:lnTo>
                    <a:pt x="14" y="6"/>
                  </a:lnTo>
                  <a:lnTo>
                    <a:pt x="17" y="4"/>
                  </a:lnTo>
                  <a:lnTo>
                    <a:pt x="20" y="3"/>
                  </a:lnTo>
                  <a:lnTo>
                    <a:pt x="23" y="1"/>
                  </a:lnTo>
                  <a:lnTo>
                    <a:pt x="26" y="1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0" y="1"/>
                  </a:lnTo>
                  <a:lnTo>
                    <a:pt x="43" y="1"/>
                  </a:lnTo>
                  <a:lnTo>
                    <a:pt x="46" y="3"/>
                  </a:lnTo>
                  <a:lnTo>
                    <a:pt x="49" y="4"/>
                  </a:lnTo>
                  <a:lnTo>
                    <a:pt x="52" y="6"/>
                  </a:lnTo>
                  <a:lnTo>
                    <a:pt x="55" y="7"/>
                  </a:lnTo>
                  <a:lnTo>
                    <a:pt x="57" y="10"/>
                  </a:lnTo>
                  <a:lnTo>
                    <a:pt x="59" y="12"/>
                  </a:lnTo>
                  <a:lnTo>
                    <a:pt x="61" y="14"/>
                  </a:lnTo>
                  <a:lnTo>
                    <a:pt x="63" y="17"/>
                  </a:lnTo>
                  <a:lnTo>
                    <a:pt x="64" y="20"/>
                  </a:lnTo>
                  <a:lnTo>
                    <a:pt x="65" y="23"/>
                  </a:lnTo>
                  <a:lnTo>
                    <a:pt x="66" y="26"/>
                  </a:lnTo>
                  <a:lnTo>
                    <a:pt x="67" y="30"/>
                  </a:lnTo>
                  <a:lnTo>
                    <a:pt x="67" y="33"/>
                  </a:lnTo>
                  <a:lnTo>
                    <a:pt x="67" y="36"/>
                  </a:lnTo>
                  <a:lnTo>
                    <a:pt x="66" y="40"/>
                  </a:lnTo>
                  <a:lnTo>
                    <a:pt x="65" y="43"/>
                  </a:lnTo>
                  <a:lnTo>
                    <a:pt x="64" y="46"/>
                  </a:lnTo>
                  <a:lnTo>
                    <a:pt x="63" y="49"/>
                  </a:lnTo>
                  <a:lnTo>
                    <a:pt x="61" y="52"/>
                  </a:lnTo>
                  <a:lnTo>
                    <a:pt x="59" y="55"/>
                  </a:lnTo>
                  <a:lnTo>
                    <a:pt x="57" y="57"/>
                  </a:lnTo>
                  <a:lnTo>
                    <a:pt x="55" y="59"/>
                  </a:lnTo>
                  <a:lnTo>
                    <a:pt x="52" y="61"/>
                  </a:lnTo>
                  <a:lnTo>
                    <a:pt x="49" y="63"/>
                  </a:lnTo>
                  <a:lnTo>
                    <a:pt x="46" y="64"/>
                  </a:lnTo>
                  <a:lnTo>
                    <a:pt x="43" y="65"/>
                  </a:lnTo>
                  <a:lnTo>
                    <a:pt x="40" y="66"/>
                  </a:lnTo>
                  <a:lnTo>
                    <a:pt x="37" y="67"/>
                  </a:lnTo>
                  <a:lnTo>
                    <a:pt x="33" y="67"/>
                  </a:lnTo>
                  <a:moveTo>
                    <a:pt x="33" y="11"/>
                  </a:moveTo>
                  <a:lnTo>
                    <a:pt x="31" y="11"/>
                  </a:lnTo>
                  <a:lnTo>
                    <a:pt x="29" y="11"/>
                  </a:lnTo>
                  <a:lnTo>
                    <a:pt x="27" y="12"/>
                  </a:lnTo>
                  <a:lnTo>
                    <a:pt x="24" y="13"/>
                  </a:lnTo>
                  <a:lnTo>
                    <a:pt x="23" y="14"/>
                  </a:lnTo>
                  <a:lnTo>
                    <a:pt x="21" y="15"/>
                  </a:lnTo>
                  <a:lnTo>
                    <a:pt x="19" y="16"/>
                  </a:lnTo>
                  <a:lnTo>
                    <a:pt x="17" y="17"/>
                  </a:lnTo>
                  <a:lnTo>
                    <a:pt x="16" y="19"/>
                  </a:lnTo>
                  <a:lnTo>
                    <a:pt x="15" y="21"/>
                  </a:lnTo>
                  <a:lnTo>
                    <a:pt x="14" y="22"/>
                  </a:lnTo>
                  <a:lnTo>
                    <a:pt x="13" y="24"/>
                  </a:lnTo>
                  <a:lnTo>
                    <a:pt x="12" y="26"/>
                  </a:lnTo>
                  <a:lnTo>
                    <a:pt x="11" y="28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1" y="38"/>
                  </a:lnTo>
                  <a:lnTo>
                    <a:pt x="12" y="40"/>
                  </a:lnTo>
                  <a:lnTo>
                    <a:pt x="13" y="42"/>
                  </a:lnTo>
                  <a:lnTo>
                    <a:pt x="14" y="44"/>
                  </a:lnTo>
                  <a:lnTo>
                    <a:pt x="15" y="46"/>
                  </a:lnTo>
                  <a:lnTo>
                    <a:pt x="16" y="48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2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6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5" y="56"/>
                  </a:lnTo>
                  <a:lnTo>
                    <a:pt x="38" y="56"/>
                  </a:lnTo>
                  <a:lnTo>
                    <a:pt x="40" y="55"/>
                  </a:lnTo>
                  <a:lnTo>
                    <a:pt x="42" y="54"/>
                  </a:lnTo>
                  <a:lnTo>
                    <a:pt x="44" y="53"/>
                  </a:lnTo>
                  <a:lnTo>
                    <a:pt x="46" y="52"/>
                  </a:lnTo>
                  <a:lnTo>
                    <a:pt x="48" y="51"/>
                  </a:lnTo>
                  <a:lnTo>
                    <a:pt x="49" y="49"/>
                  </a:lnTo>
                  <a:lnTo>
                    <a:pt x="51" y="48"/>
                  </a:lnTo>
                  <a:lnTo>
                    <a:pt x="52" y="46"/>
                  </a:lnTo>
                  <a:lnTo>
                    <a:pt x="53" y="44"/>
                  </a:lnTo>
                  <a:lnTo>
                    <a:pt x="54" y="42"/>
                  </a:lnTo>
                  <a:lnTo>
                    <a:pt x="55" y="40"/>
                  </a:lnTo>
                  <a:lnTo>
                    <a:pt x="56" y="38"/>
                  </a:lnTo>
                  <a:lnTo>
                    <a:pt x="56" y="35"/>
                  </a:lnTo>
                  <a:lnTo>
                    <a:pt x="56" y="33"/>
                  </a:lnTo>
                  <a:lnTo>
                    <a:pt x="56" y="31"/>
                  </a:lnTo>
                  <a:lnTo>
                    <a:pt x="56" y="28"/>
                  </a:lnTo>
                  <a:lnTo>
                    <a:pt x="55" y="26"/>
                  </a:lnTo>
                  <a:lnTo>
                    <a:pt x="54" y="24"/>
                  </a:lnTo>
                  <a:lnTo>
                    <a:pt x="53" y="22"/>
                  </a:lnTo>
                  <a:lnTo>
                    <a:pt x="52" y="21"/>
                  </a:lnTo>
                  <a:lnTo>
                    <a:pt x="51" y="19"/>
                  </a:lnTo>
                  <a:lnTo>
                    <a:pt x="49" y="17"/>
                  </a:lnTo>
                  <a:lnTo>
                    <a:pt x="48" y="16"/>
                  </a:lnTo>
                  <a:lnTo>
                    <a:pt x="46" y="15"/>
                  </a:lnTo>
                  <a:lnTo>
                    <a:pt x="44" y="14"/>
                  </a:lnTo>
                  <a:lnTo>
                    <a:pt x="42" y="13"/>
                  </a:lnTo>
                  <a:lnTo>
                    <a:pt x="40" y="12"/>
                  </a:lnTo>
                  <a:lnTo>
                    <a:pt x="38" y="11"/>
                  </a:lnTo>
                  <a:lnTo>
                    <a:pt x="35" y="11"/>
                  </a:lnTo>
                  <a:lnTo>
                    <a:pt x="33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73" name="Google Shape;873;p49"/>
            <p:cNvSpPr/>
            <p:nvPr/>
          </p:nvSpPr>
          <p:spPr>
            <a:xfrm>
              <a:off x="1056640" y="2480720"/>
              <a:ext cx="33480" cy="33120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6" y="91"/>
                  </a:moveTo>
                  <a:lnTo>
                    <a:pt x="41" y="91"/>
                  </a:lnTo>
                  <a:lnTo>
                    <a:pt x="37" y="90"/>
                  </a:lnTo>
                  <a:lnTo>
                    <a:pt x="32" y="89"/>
                  </a:lnTo>
                  <a:lnTo>
                    <a:pt x="28" y="87"/>
                  </a:lnTo>
                  <a:lnTo>
                    <a:pt x="24" y="86"/>
                  </a:lnTo>
                  <a:lnTo>
                    <a:pt x="20" y="83"/>
                  </a:lnTo>
                  <a:lnTo>
                    <a:pt x="17" y="81"/>
                  </a:lnTo>
                  <a:lnTo>
                    <a:pt x="14" y="78"/>
                  </a:lnTo>
                  <a:lnTo>
                    <a:pt x="11" y="74"/>
                  </a:lnTo>
                  <a:lnTo>
                    <a:pt x="8" y="71"/>
                  </a:lnTo>
                  <a:lnTo>
                    <a:pt x="6" y="67"/>
                  </a:lnTo>
                  <a:lnTo>
                    <a:pt x="4" y="63"/>
                  </a:lnTo>
                  <a:lnTo>
                    <a:pt x="2" y="59"/>
                  </a:lnTo>
                  <a:lnTo>
                    <a:pt x="1" y="54"/>
                  </a:lnTo>
                  <a:lnTo>
                    <a:pt x="0" y="50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1" y="36"/>
                  </a:lnTo>
                  <a:lnTo>
                    <a:pt x="2" y="32"/>
                  </a:lnTo>
                  <a:lnTo>
                    <a:pt x="4" y="27"/>
                  </a:lnTo>
                  <a:lnTo>
                    <a:pt x="6" y="23"/>
                  </a:lnTo>
                  <a:lnTo>
                    <a:pt x="8" y="20"/>
                  </a:lnTo>
                  <a:lnTo>
                    <a:pt x="11" y="16"/>
                  </a:lnTo>
                  <a:lnTo>
                    <a:pt x="14" y="13"/>
                  </a:lnTo>
                  <a:lnTo>
                    <a:pt x="17" y="10"/>
                  </a:lnTo>
                  <a:lnTo>
                    <a:pt x="20" y="8"/>
                  </a:lnTo>
                  <a:lnTo>
                    <a:pt x="24" y="5"/>
                  </a:lnTo>
                  <a:lnTo>
                    <a:pt x="28" y="4"/>
                  </a:lnTo>
                  <a:lnTo>
                    <a:pt x="32" y="2"/>
                  </a:lnTo>
                  <a:lnTo>
                    <a:pt x="37" y="1"/>
                  </a:lnTo>
                  <a:lnTo>
                    <a:pt x="41" y="0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5" y="1"/>
                  </a:lnTo>
                  <a:lnTo>
                    <a:pt x="60" y="2"/>
                  </a:lnTo>
                  <a:lnTo>
                    <a:pt x="64" y="3"/>
                  </a:lnTo>
                  <a:lnTo>
                    <a:pt x="68" y="5"/>
                  </a:lnTo>
                  <a:lnTo>
                    <a:pt x="72" y="8"/>
                  </a:lnTo>
                  <a:lnTo>
                    <a:pt x="75" y="10"/>
                  </a:lnTo>
                  <a:lnTo>
                    <a:pt x="78" y="13"/>
                  </a:lnTo>
                  <a:lnTo>
                    <a:pt x="81" y="16"/>
                  </a:lnTo>
                  <a:lnTo>
                    <a:pt x="84" y="20"/>
                  </a:lnTo>
                  <a:lnTo>
                    <a:pt x="86" y="23"/>
                  </a:lnTo>
                  <a:lnTo>
                    <a:pt x="88" y="27"/>
                  </a:lnTo>
                  <a:lnTo>
                    <a:pt x="90" y="31"/>
                  </a:lnTo>
                  <a:lnTo>
                    <a:pt x="91" y="36"/>
                  </a:lnTo>
                  <a:lnTo>
                    <a:pt x="92" y="40"/>
                  </a:lnTo>
                  <a:lnTo>
                    <a:pt x="92" y="45"/>
                  </a:lnTo>
                  <a:lnTo>
                    <a:pt x="92" y="50"/>
                  </a:lnTo>
                  <a:lnTo>
                    <a:pt x="91" y="54"/>
                  </a:lnTo>
                  <a:lnTo>
                    <a:pt x="90" y="59"/>
                  </a:lnTo>
                  <a:lnTo>
                    <a:pt x="88" y="63"/>
                  </a:lnTo>
                  <a:lnTo>
                    <a:pt x="86" y="67"/>
                  </a:lnTo>
                  <a:lnTo>
                    <a:pt x="84" y="71"/>
                  </a:lnTo>
                  <a:lnTo>
                    <a:pt x="81" y="74"/>
                  </a:lnTo>
                  <a:lnTo>
                    <a:pt x="78" y="78"/>
                  </a:lnTo>
                  <a:lnTo>
                    <a:pt x="75" y="81"/>
                  </a:lnTo>
                  <a:lnTo>
                    <a:pt x="72" y="83"/>
                  </a:lnTo>
                  <a:lnTo>
                    <a:pt x="68" y="85"/>
                  </a:lnTo>
                  <a:lnTo>
                    <a:pt x="64" y="87"/>
                  </a:lnTo>
                  <a:lnTo>
                    <a:pt x="60" y="89"/>
                  </a:lnTo>
                  <a:lnTo>
                    <a:pt x="55" y="90"/>
                  </a:lnTo>
                  <a:lnTo>
                    <a:pt x="51" y="91"/>
                  </a:lnTo>
                  <a:lnTo>
                    <a:pt x="46" y="91"/>
                  </a:lnTo>
                  <a:moveTo>
                    <a:pt x="46" y="15"/>
                  </a:moveTo>
                  <a:lnTo>
                    <a:pt x="43" y="15"/>
                  </a:lnTo>
                  <a:lnTo>
                    <a:pt x="40" y="16"/>
                  </a:lnTo>
                  <a:lnTo>
                    <a:pt x="37" y="16"/>
                  </a:lnTo>
                  <a:lnTo>
                    <a:pt x="34" y="17"/>
                  </a:lnTo>
                  <a:lnTo>
                    <a:pt x="32" y="19"/>
                  </a:lnTo>
                  <a:lnTo>
                    <a:pt x="29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3" y="26"/>
                  </a:lnTo>
                  <a:lnTo>
                    <a:pt x="21" y="28"/>
                  </a:lnTo>
                  <a:lnTo>
                    <a:pt x="20" y="31"/>
                  </a:lnTo>
                  <a:lnTo>
                    <a:pt x="18" y="33"/>
                  </a:lnTo>
                  <a:lnTo>
                    <a:pt x="17" y="36"/>
                  </a:lnTo>
                  <a:lnTo>
                    <a:pt x="17" y="39"/>
                  </a:lnTo>
                  <a:lnTo>
                    <a:pt x="16" y="42"/>
                  </a:lnTo>
                  <a:lnTo>
                    <a:pt x="16" y="45"/>
                  </a:lnTo>
                  <a:lnTo>
                    <a:pt x="16" y="48"/>
                  </a:lnTo>
                  <a:lnTo>
                    <a:pt x="17" y="51"/>
                  </a:lnTo>
                  <a:lnTo>
                    <a:pt x="17" y="54"/>
                  </a:lnTo>
                  <a:lnTo>
                    <a:pt x="18" y="57"/>
                  </a:lnTo>
                  <a:lnTo>
                    <a:pt x="20" y="60"/>
                  </a:lnTo>
                  <a:lnTo>
                    <a:pt x="21" y="62"/>
                  </a:lnTo>
                  <a:lnTo>
                    <a:pt x="23" y="65"/>
                  </a:lnTo>
                  <a:lnTo>
                    <a:pt x="25" y="67"/>
                  </a:lnTo>
                  <a:lnTo>
                    <a:pt x="27" y="69"/>
                  </a:lnTo>
                  <a:lnTo>
                    <a:pt x="29" y="71"/>
                  </a:lnTo>
                  <a:lnTo>
                    <a:pt x="32" y="72"/>
                  </a:lnTo>
                  <a:lnTo>
                    <a:pt x="35" y="74"/>
                  </a:lnTo>
                  <a:lnTo>
                    <a:pt x="37" y="75"/>
                  </a:lnTo>
                  <a:lnTo>
                    <a:pt x="40" y="75"/>
                  </a:lnTo>
                  <a:lnTo>
                    <a:pt x="43" y="76"/>
                  </a:lnTo>
                  <a:lnTo>
                    <a:pt x="46" y="76"/>
                  </a:lnTo>
                  <a:lnTo>
                    <a:pt x="49" y="76"/>
                  </a:lnTo>
                  <a:lnTo>
                    <a:pt x="52" y="75"/>
                  </a:lnTo>
                  <a:lnTo>
                    <a:pt x="55" y="75"/>
                  </a:lnTo>
                  <a:lnTo>
                    <a:pt x="58" y="74"/>
                  </a:lnTo>
                  <a:lnTo>
                    <a:pt x="61" y="72"/>
                  </a:lnTo>
                  <a:lnTo>
                    <a:pt x="63" y="71"/>
                  </a:lnTo>
                  <a:lnTo>
                    <a:pt x="66" y="69"/>
                  </a:lnTo>
                  <a:lnTo>
                    <a:pt x="68" y="67"/>
                  </a:lnTo>
                  <a:lnTo>
                    <a:pt x="70" y="65"/>
                  </a:lnTo>
                  <a:lnTo>
                    <a:pt x="72" y="62"/>
                  </a:lnTo>
                  <a:lnTo>
                    <a:pt x="73" y="60"/>
                  </a:lnTo>
                  <a:lnTo>
                    <a:pt x="75" y="57"/>
                  </a:lnTo>
                  <a:lnTo>
                    <a:pt x="76" y="54"/>
                  </a:lnTo>
                  <a:lnTo>
                    <a:pt x="76" y="51"/>
                  </a:lnTo>
                  <a:lnTo>
                    <a:pt x="77" y="48"/>
                  </a:lnTo>
                  <a:lnTo>
                    <a:pt x="77" y="45"/>
                  </a:lnTo>
                  <a:lnTo>
                    <a:pt x="77" y="42"/>
                  </a:lnTo>
                  <a:lnTo>
                    <a:pt x="76" y="39"/>
                  </a:lnTo>
                  <a:lnTo>
                    <a:pt x="76" y="36"/>
                  </a:lnTo>
                  <a:lnTo>
                    <a:pt x="75" y="33"/>
                  </a:lnTo>
                  <a:lnTo>
                    <a:pt x="73" y="31"/>
                  </a:lnTo>
                  <a:lnTo>
                    <a:pt x="72" y="28"/>
                  </a:lnTo>
                  <a:lnTo>
                    <a:pt x="70" y="26"/>
                  </a:lnTo>
                  <a:lnTo>
                    <a:pt x="68" y="24"/>
                  </a:lnTo>
                  <a:lnTo>
                    <a:pt x="66" y="22"/>
                  </a:lnTo>
                  <a:lnTo>
                    <a:pt x="63" y="20"/>
                  </a:lnTo>
                  <a:lnTo>
                    <a:pt x="61" y="19"/>
                  </a:lnTo>
                  <a:lnTo>
                    <a:pt x="58" y="17"/>
                  </a:lnTo>
                  <a:lnTo>
                    <a:pt x="55" y="16"/>
                  </a:lnTo>
                  <a:lnTo>
                    <a:pt x="52" y="16"/>
                  </a:lnTo>
                  <a:lnTo>
                    <a:pt x="49" y="15"/>
                  </a:lnTo>
                  <a:lnTo>
                    <a:pt x="46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74" name="Google Shape;874;p49"/>
            <p:cNvSpPr/>
            <p:nvPr/>
          </p:nvSpPr>
          <p:spPr>
            <a:xfrm>
              <a:off x="1050880" y="2474600"/>
              <a:ext cx="45000" cy="45360"/>
            </a:xfrm>
            <a:custGeom>
              <a:avLst/>
              <a:gdLst/>
              <a:ahLst/>
              <a:cxnLst/>
              <a:rect l="l" t="t" r="r" b="b"/>
              <a:pathLst>
                <a:path w="125" h="126" extrusionOk="0">
                  <a:moveTo>
                    <a:pt x="62" y="125"/>
                  </a:moveTo>
                  <a:lnTo>
                    <a:pt x="56" y="125"/>
                  </a:lnTo>
                  <a:lnTo>
                    <a:pt x="50" y="124"/>
                  </a:lnTo>
                  <a:lnTo>
                    <a:pt x="44" y="122"/>
                  </a:lnTo>
                  <a:lnTo>
                    <a:pt x="38" y="120"/>
                  </a:lnTo>
                  <a:lnTo>
                    <a:pt x="33" y="117"/>
                  </a:lnTo>
                  <a:lnTo>
                    <a:pt x="27" y="114"/>
                  </a:lnTo>
                  <a:lnTo>
                    <a:pt x="23" y="111"/>
                  </a:lnTo>
                  <a:lnTo>
                    <a:pt x="18" y="107"/>
                  </a:lnTo>
                  <a:lnTo>
                    <a:pt x="14" y="102"/>
                  </a:lnTo>
                  <a:lnTo>
                    <a:pt x="11" y="97"/>
                  </a:lnTo>
                  <a:lnTo>
                    <a:pt x="8" y="92"/>
                  </a:lnTo>
                  <a:lnTo>
                    <a:pt x="5" y="87"/>
                  </a:lnTo>
                  <a:lnTo>
                    <a:pt x="3" y="81"/>
                  </a:lnTo>
                  <a:lnTo>
                    <a:pt x="1" y="75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6"/>
                  </a:lnTo>
                  <a:lnTo>
                    <a:pt x="1" y="50"/>
                  </a:lnTo>
                  <a:lnTo>
                    <a:pt x="3" y="44"/>
                  </a:lnTo>
                  <a:lnTo>
                    <a:pt x="5" y="38"/>
                  </a:lnTo>
                  <a:lnTo>
                    <a:pt x="8" y="33"/>
                  </a:lnTo>
                  <a:lnTo>
                    <a:pt x="11" y="27"/>
                  </a:lnTo>
                  <a:lnTo>
                    <a:pt x="14" y="23"/>
                  </a:lnTo>
                  <a:lnTo>
                    <a:pt x="18" y="18"/>
                  </a:lnTo>
                  <a:lnTo>
                    <a:pt x="23" y="14"/>
                  </a:lnTo>
                  <a:lnTo>
                    <a:pt x="27" y="11"/>
                  </a:lnTo>
                  <a:lnTo>
                    <a:pt x="33" y="8"/>
                  </a:lnTo>
                  <a:lnTo>
                    <a:pt x="38" y="5"/>
                  </a:lnTo>
                  <a:lnTo>
                    <a:pt x="44" y="3"/>
                  </a:lnTo>
                  <a:lnTo>
                    <a:pt x="50" y="1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5" y="1"/>
                  </a:lnTo>
                  <a:lnTo>
                    <a:pt x="81" y="3"/>
                  </a:lnTo>
                  <a:lnTo>
                    <a:pt x="86" y="5"/>
                  </a:lnTo>
                  <a:lnTo>
                    <a:pt x="92" y="8"/>
                  </a:lnTo>
                  <a:lnTo>
                    <a:pt x="97" y="11"/>
                  </a:lnTo>
                  <a:lnTo>
                    <a:pt x="102" y="14"/>
                  </a:lnTo>
                  <a:lnTo>
                    <a:pt x="106" y="18"/>
                  </a:lnTo>
                  <a:lnTo>
                    <a:pt x="110" y="23"/>
                  </a:lnTo>
                  <a:lnTo>
                    <a:pt x="114" y="27"/>
                  </a:lnTo>
                  <a:lnTo>
                    <a:pt x="117" y="33"/>
                  </a:lnTo>
                  <a:lnTo>
                    <a:pt x="119" y="38"/>
                  </a:lnTo>
                  <a:lnTo>
                    <a:pt x="121" y="44"/>
                  </a:lnTo>
                  <a:lnTo>
                    <a:pt x="123" y="50"/>
                  </a:lnTo>
                  <a:lnTo>
                    <a:pt x="124" y="56"/>
                  </a:lnTo>
                  <a:lnTo>
                    <a:pt x="124" y="62"/>
                  </a:lnTo>
                  <a:lnTo>
                    <a:pt x="124" y="68"/>
                  </a:lnTo>
                  <a:lnTo>
                    <a:pt x="123" y="75"/>
                  </a:lnTo>
                  <a:lnTo>
                    <a:pt x="121" y="81"/>
                  </a:lnTo>
                  <a:lnTo>
                    <a:pt x="119" y="87"/>
                  </a:lnTo>
                  <a:lnTo>
                    <a:pt x="116" y="92"/>
                  </a:lnTo>
                  <a:lnTo>
                    <a:pt x="113" y="97"/>
                  </a:lnTo>
                  <a:lnTo>
                    <a:pt x="110" y="102"/>
                  </a:lnTo>
                  <a:lnTo>
                    <a:pt x="106" y="107"/>
                  </a:lnTo>
                  <a:lnTo>
                    <a:pt x="101" y="111"/>
                  </a:lnTo>
                  <a:lnTo>
                    <a:pt x="97" y="114"/>
                  </a:lnTo>
                  <a:lnTo>
                    <a:pt x="91" y="117"/>
                  </a:lnTo>
                  <a:lnTo>
                    <a:pt x="86" y="120"/>
                  </a:lnTo>
                  <a:lnTo>
                    <a:pt x="80" y="122"/>
                  </a:lnTo>
                  <a:lnTo>
                    <a:pt x="74" y="124"/>
                  </a:lnTo>
                  <a:lnTo>
                    <a:pt x="68" y="125"/>
                  </a:lnTo>
                  <a:lnTo>
                    <a:pt x="62" y="125"/>
                  </a:lnTo>
                  <a:moveTo>
                    <a:pt x="62" y="21"/>
                  </a:moveTo>
                  <a:lnTo>
                    <a:pt x="58" y="21"/>
                  </a:lnTo>
                  <a:lnTo>
                    <a:pt x="54" y="22"/>
                  </a:lnTo>
                  <a:lnTo>
                    <a:pt x="50" y="23"/>
                  </a:lnTo>
                  <a:lnTo>
                    <a:pt x="46" y="24"/>
                  </a:lnTo>
                  <a:lnTo>
                    <a:pt x="42" y="26"/>
                  </a:lnTo>
                  <a:lnTo>
                    <a:pt x="39" y="28"/>
                  </a:lnTo>
                  <a:lnTo>
                    <a:pt x="36" y="30"/>
                  </a:lnTo>
                  <a:lnTo>
                    <a:pt x="33" y="33"/>
                  </a:lnTo>
                  <a:lnTo>
                    <a:pt x="30" y="36"/>
                  </a:lnTo>
                  <a:lnTo>
                    <a:pt x="28" y="39"/>
                  </a:lnTo>
                  <a:lnTo>
                    <a:pt x="26" y="42"/>
                  </a:lnTo>
                  <a:lnTo>
                    <a:pt x="24" y="46"/>
                  </a:lnTo>
                  <a:lnTo>
                    <a:pt x="23" y="50"/>
                  </a:lnTo>
                  <a:lnTo>
                    <a:pt x="22" y="54"/>
                  </a:lnTo>
                  <a:lnTo>
                    <a:pt x="21" y="58"/>
                  </a:lnTo>
                  <a:lnTo>
                    <a:pt x="21" y="62"/>
                  </a:lnTo>
                  <a:lnTo>
                    <a:pt x="21" y="66"/>
                  </a:lnTo>
                  <a:lnTo>
                    <a:pt x="22" y="70"/>
                  </a:lnTo>
                  <a:lnTo>
                    <a:pt x="23" y="74"/>
                  </a:lnTo>
                  <a:lnTo>
                    <a:pt x="24" y="78"/>
                  </a:lnTo>
                  <a:lnTo>
                    <a:pt x="26" y="82"/>
                  </a:lnTo>
                  <a:lnTo>
                    <a:pt x="28" y="85"/>
                  </a:lnTo>
                  <a:lnTo>
                    <a:pt x="30" y="89"/>
                  </a:lnTo>
                  <a:lnTo>
                    <a:pt x="33" y="92"/>
                  </a:lnTo>
                  <a:lnTo>
                    <a:pt x="36" y="94"/>
                  </a:lnTo>
                  <a:lnTo>
                    <a:pt x="39" y="97"/>
                  </a:lnTo>
                  <a:lnTo>
                    <a:pt x="42" y="99"/>
                  </a:lnTo>
                  <a:lnTo>
                    <a:pt x="46" y="101"/>
                  </a:lnTo>
                  <a:lnTo>
                    <a:pt x="50" y="102"/>
                  </a:lnTo>
                  <a:lnTo>
                    <a:pt x="54" y="103"/>
                  </a:lnTo>
                  <a:lnTo>
                    <a:pt x="58" y="104"/>
                  </a:lnTo>
                  <a:lnTo>
                    <a:pt x="62" y="104"/>
                  </a:lnTo>
                  <a:lnTo>
                    <a:pt x="66" y="104"/>
                  </a:lnTo>
                  <a:lnTo>
                    <a:pt x="70" y="103"/>
                  </a:lnTo>
                  <a:lnTo>
                    <a:pt x="74" y="102"/>
                  </a:lnTo>
                  <a:lnTo>
                    <a:pt x="78" y="101"/>
                  </a:lnTo>
                  <a:lnTo>
                    <a:pt x="82" y="99"/>
                  </a:lnTo>
                  <a:lnTo>
                    <a:pt x="85" y="97"/>
                  </a:lnTo>
                  <a:lnTo>
                    <a:pt x="89" y="94"/>
                  </a:lnTo>
                  <a:lnTo>
                    <a:pt x="92" y="92"/>
                  </a:lnTo>
                  <a:lnTo>
                    <a:pt x="94" y="89"/>
                  </a:lnTo>
                  <a:lnTo>
                    <a:pt x="97" y="85"/>
                  </a:lnTo>
                  <a:lnTo>
                    <a:pt x="99" y="82"/>
                  </a:lnTo>
                  <a:lnTo>
                    <a:pt x="101" y="78"/>
                  </a:lnTo>
                  <a:lnTo>
                    <a:pt x="102" y="74"/>
                  </a:lnTo>
                  <a:lnTo>
                    <a:pt x="103" y="70"/>
                  </a:lnTo>
                  <a:lnTo>
                    <a:pt x="104" y="66"/>
                  </a:lnTo>
                  <a:lnTo>
                    <a:pt x="104" y="62"/>
                  </a:lnTo>
                  <a:lnTo>
                    <a:pt x="104" y="58"/>
                  </a:lnTo>
                  <a:lnTo>
                    <a:pt x="103" y="54"/>
                  </a:lnTo>
                  <a:lnTo>
                    <a:pt x="102" y="50"/>
                  </a:lnTo>
                  <a:lnTo>
                    <a:pt x="101" y="46"/>
                  </a:lnTo>
                  <a:lnTo>
                    <a:pt x="99" y="42"/>
                  </a:lnTo>
                  <a:lnTo>
                    <a:pt x="97" y="39"/>
                  </a:lnTo>
                  <a:lnTo>
                    <a:pt x="94" y="36"/>
                  </a:lnTo>
                  <a:lnTo>
                    <a:pt x="92" y="33"/>
                  </a:lnTo>
                  <a:lnTo>
                    <a:pt x="89" y="30"/>
                  </a:lnTo>
                  <a:lnTo>
                    <a:pt x="85" y="28"/>
                  </a:lnTo>
                  <a:lnTo>
                    <a:pt x="82" y="26"/>
                  </a:lnTo>
                  <a:lnTo>
                    <a:pt x="78" y="24"/>
                  </a:lnTo>
                  <a:lnTo>
                    <a:pt x="74" y="23"/>
                  </a:lnTo>
                  <a:lnTo>
                    <a:pt x="70" y="22"/>
                  </a:lnTo>
                  <a:lnTo>
                    <a:pt x="66" y="21"/>
                  </a:lnTo>
                  <a:lnTo>
                    <a:pt x="62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75" name="Google Shape;875;p49"/>
            <p:cNvSpPr/>
            <p:nvPr/>
          </p:nvSpPr>
          <p:spPr>
            <a:xfrm>
              <a:off x="783760" y="2564600"/>
              <a:ext cx="24480" cy="2448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3" y="67"/>
                  </a:moveTo>
                  <a:lnTo>
                    <a:pt x="30" y="67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0" y="64"/>
                  </a:lnTo>
                  <a:lnTo>
                    <a:pt x="17" y="63"/>
                  </a:lnTo>
                  <a:lnTo>
                    <a:pt x="15" y="61"/>
                  </a:lnTo>
                  <a:lnTo>
                    <a:pt x="12" y="60"/>
                  </a:lnTo>
                  <a:lnTo>
                    <a:pt x="10" y="57"/>
                  </a:lnTo>
                  <a:lnTo>
                    <a:pt x="8" y="55"/>
                  </a:lnTo>
                  <a:lnTo>
                    <a:pt x="6" y="53"/>
                  </a:lnTo>
                  <a:lnTo>
                    <a:pt x="4" y="50"/>
                  </a:lnTo>
                  <a:lnTo>
                    <a:pt x="3" y="47"/>
                  </a:lnTo>
                  <a:lnTo>
                    <a:pt x="2" y="44"/>
                  </a:lnTo>
                  <a:lnTo>
                    <a:pt x="1" y="41"/>
                  </a:lnTo>
                  <a:lnTo>
                    <a:pt x="0" y="37"/>
                  </a:lnTo>
                  <a:lnTo>
                    <a:pt x="0" y="34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1" y="24"/>
                  </a:lnTo>
                  <a:lnTo>
                    <a:pt x="3" y="21"/>
                  </a:lnTo>
                  <a:lnTo>
                    <a:pt x="4" y="18"/>
                  </a:lnTo>
                  <a:lnTo>
                    <a:pt x="6" y="15"/>
                  </a:lnTo>
                  <a:lnTo>
                    <a:pt x="7" y="12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7" y="4"/>
                  </a:lnTo>
                  <a:lnTo>
                    <a:pt x="20" y="3"/>
                  </a:lnTo>
                  <a:lnTo>
                    <a:pt x="23" y="2"/>
                  </a:lnTo>
                  <a:lnTo>
                    <a:pt x="26" y="1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0" y="1"/>
                  </a:lnTo>
                  <a:lnTo>
                    <a:pt x="43" y="2"/>
                  </a:lnTo>
                  <a:lnTo>
                    <a:pt x="46" y="3"/>
                  </a:lnTo>
                  <a:lnTo>
                    <a:pt x="49" y="4"/>
                  </a:lnTo>
                  <a:lnTo>
                    <a:pt x="52" y="6"/>
                  </a:lnTo>
                  <a:lnTo>
                    <a:pt x="55" y="8"/>
                  </a:lnTo>
                  <a:lnTo>
                    <a:pt x="57" y="10"/>
                  </a:lnTo>
                  <a:lnTo>
                    <a:pt x="59" y="12"/>
                  </a:lnTo>
                  <a:lnTo>
                    <a:pt x="61" y="15"/>
                  </a:lnTo>
                  <a:lnTo>
                    <a:pt x="63" y="18"/>
                  </a:lnTo>
                  <a:lnTo>
                    <a:pt x="64" y="21"/>
                  </a:lnTo>
                  <a:lnTo>
                    <a:pt x="65" y="24"/>
                  </a:lnTo>
                  <a:lnTo>
                    <a:pt x="66" y="27"/>
                  </a:lnTo>
                  <a:lnTo>
                    <a:pt x="67" y="30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6" y="41"/>
                  </a:lnTo>
                  <a:lnTo>
                    <a:pt x="65" y="44"/>
                  </a:lnTo>
                  <a:lnTo>
                    <a:pt x="64" y="47"/>
                  </a:lnTo>
                  <a:lnTo>
                    <a:pt x="63" y="50"/>
                  </a:lnTo>
                  <a:lnTo>
                    <a:pt x="61" y="52"/>
                  </a:lnTo>
                  <a:lnTo>
                    <a:pt x="59" y="55"/>
                  </a:lnTo>
                  <a:lnTo>
                    <a:pt x="57" y="57"/>
                  </a:lnTo>
                  <a:lnTo>
                    <a:pt x="55" y="59"/>
                  </a:lnTo>
                  <a:lnTo>
                    <a:pt x="52" y="61"/>
                  </a:lnTo>
                  <a:lnTo>
                    <a:pt x="49" y="63"/>
                  </a:lnTo>
                  <a:lnTo>
                    <a:pt x="46" y="64"/>
                  </a:lnTo>
                  <a:lnTo>
                    <a:pt x="43" y="65"/>
                  </a:lnTo>
                  <a:lnTo>
                    <a:pt x="40" y="66"/>
                  </a:lnTo>
                  <a:lnTo>
                    <a:pt x="37" y="67"/>
                  </a:lnTo>
                  <a:lnTo>
                    <a:pt x="33" y="67"/>
                  </a:lnTo>
                  <a:moveTo>
                    <a:pt x="33" y="11"/>
                  </a:moveTo>
                  <a:lnTo>
                    <a:pt x="31" y="11"/>
                  </a:lnTo>
                  <a:lnTo>
                    <a:pt x="29" y="11"/>
                  </a:lnTo>
                  <a:lnTo>
                    <a:pt x="27" y="12"/>
                  </a:lnTo>
                  <a:lnTo>
                    <a:pt x="24" y="13"/>
                  </a:lnTo>
                  <a:lnTo>
                    <a:pt x="23" y="14"/>
                  </a:lnTo>
                  <a:lnTo>
                    <a:pt x="21" y="15"/>
                  </a:lnTo>
                  <a:lnTo>
                    <a:pt x="19" y="16"/>
                  </a:lnTo>
                  <a:lnTo>
                    <a:pt x="17" y="18"/>
                  </a:lnTo>
                  <a:lnTo>
                    <a:pt x="16" y="19"/>
                  </a:lnTo>
                  <a:lnTo>
                    <a:pt x="15" y="21"/>
                  </a:lnTo>
                  <a:lnTo>
                    <a:pt x="14" y="23"/>
                  </a:lnTo>
                  <a:lnTo>
                    <a:pt x="13" y="25"/>
                  </a:lnTo>
                  <a:lnTo>
                    <a:pt x="12" y="27"/>
                  </a:lnTo>
                  <a:lnTo>
                    <a:pt x="11" y="29"/>
                  </a:lnTo>
                  <a:lnTo>
                    <a:pt x="11" y="32"/>
                  </a:lnTo>
                  <a:lnTo>
                    <a:pt x="11" y="34"/>
                  </a:lnTo>
                  <a:lnTo>
                    <a:pt x="11" y="36"/>
                  </a:lnTo>
                  <a:lnTo>
                    <a:pt x="11" y="39"/>
                  </a:lnTo>
                  <a:lnTo>
                    <a:pt x="12" y="41"/>
                  </a:lnTo>
                  <a:lnTo>
                    <a:pt x="13" y="43"/>
                  </a:lnTo>
                  <a:lnTo>
                    <a:pt x="14" y="45"/>
                  </a:lnTo>
                  <a:lnTo>
                    <a:pt x="15" y="46"/>
                  </a:lnTo>
                  <a:lnTo>
                    <a:pt x="16" y="48"/>
                  </a:lnTo>
                  <a:lnTo>
                    <a:pt x="17" y="50"/>
                  </a:lnTo>
                  <a:lnTo>
                    <a:pt x="19" y="51"/>
                  </a:lnTo>
                  <a:lnTo>
                    <a:pt x="21" y="52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6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5" y="56"/>
                  </a:lnTo>
                  <a:lnTo>
                    <a:pt x="38" y="56"/>
                  </a:lnTo>
                  <a:lnTo>
                    <a:pt x="40" y="55"/>
                  </a:lnTo>
                  <a:lnTo>
                    <a:pt x="42" y="54"/>
                  </a:lnTo>
                  <a:lnTo>
                    <a:pt x="44" y="53"/>
                  </a:lnTo>
                  <a:lnTo>
                    <a:pt x="46" y="52"/>
                  </a:lnTo>
                  <a:lnTo>
                    <a:pt x="48" y="51"/>
                  </a:lnTo>
                  <a:lnTo>
                    <a:pt x="49" y="49"/>
                  </a:lnTo>
                  <a:lnTo>
                    <a:pt x="51" y="48"/>
                  </a:lnTo>
                  <a:lnTo>
                    <a:pt x="52" y="46"/>
                  </a:lnTo>
                  <a:lnTo>
                    <a:pt x="53" y="44"/>
                  </a:lnTo>
                  <a:lnTo>
                    <a:pt x="54" y="42"/>
                  </a:lnTo>
                  <a:lnTo>
                    <a:pt x="55" y="40"/>
                  </a:lnTo>
                  <a:lnTo>
                    <a:pt x="56" y="38"/>
                  </a:lnTo>
                  <a:lnTo>
                    <a:pt x="56" y="36"/>
                  </a:lnTo>
                  <a:lnTo>
                    <a:pt x="56" y="34"/>
                  </a:lnTo>
                  <a:lnTo>
                    <a:pt x="56" y="32"/>
                  </a:lnTo>
                  <a:lnTo>
                    <a:pt x="56" y="29"/>
                  </a:lnTo>
                  <a:lnTo>
                    <a:pt x="55" y="27"/>
                  </a:lnTo>
                  <a:lnTo>
                    <a:pt x="54" y="25"/>
                  </a:lnTo>
                  <a:lnTo>
                    <a:pt x="53" y="23"/>
                  </a:lnTo>
                  <a:lnTo>
                    <a:pt x="52" y="21"/>
                  </a:lnTo>
                  <a:lnTo>
                    <a:pt x="51" y="19"/>
                  </a:lnTo>
                  <a:lnTo>
                    <a:pt x="49" y="18"/>
                  </a:lnTo>
                  <a:lnTo>
                    <a:pt x="48" y="16"/>
                  </a:lnTo>
                  <a:lnTo>
                    <a:pt x="46" y="15"/>
                  </a:lnTo>
                  <a:lnTo>
                    <a:pt x="44" y="14"/>
                  </a:lnTo>
                  <a:lnTo>
                    <a:pt x="42" y="13"/>
                  </a:lnTo>
                  <a:lnTo>
                    <a:pt x="40" y="12"/>
                  </a:lnTo>
                  <a:lnTo>
                    <a:pt x="38" y="11"/>
                  </a:lnTo>
                  <a:lnTo>
                    <a:pt x="35" y="11"/>
                  </a:lnTo>
                  <a:lnTo>
                    <a:pt x="33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76" name="Google Shape;876;p49"/>
            <p:cNvSpPr/>
            <p:nvPr/>
          </p:nvSpPr>
          <p:spPr>
            <a:xfrm>
              <a:off x="779440" y="2560280"/>
              <a:ext cx="33120" cy="33480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45" y="92"/>
                  </a:moveTo>
                  <a:lnTo>
                    <a:pt x="40" y="92"/>
                  </a:lnTo>
                  <a:lnTo>
                    <a:pt x="36" y="91"/>
                  </a:lnTo>
                  <a:lnTo>
                    <a:pt x="32" y="90"/>
                  </a:lnTo>
                  <a:lnTo>
                    <a:pt x="27" y="88"/>
                  </a:lnTo>
                  <a:lnTo>
                    <a:pt x="23" y="86"/>
                  </a:lnTo>
                  <a:lnTo>
                    <a:pt x="20" y="84"/>
                  </a:lnTo>
                  <a:lnTo>
                    <a:pt x="16" y="81"/>
                  </a:lnTo>
                  <a:lnTo>
                    <a:pt x="13" y="78"/>
                  </a:lnTo>
                  <a:lnTo>
                    <a:pt x="10" y="75"/>
                  </a:lnTo>
                  <a:lnTo>
                    <a:pt x="8" y="72"/>
                  </a:lnTo>
                  <a:lnTo>
                    <a:pt x="5" y="68"/>
                  </a:lnTo>
                  <a:lnTo>
                    <a:pt x="4" y="64"/>
                  </a:lnTo>
                  <a:lnTo>
                    <a:pt x="2" y="60"/>
                  </a:lnTo>
                  <a:lnTo>
                    <a:pt x="1" y="55"/>
                  </a:lnTo>
                  <a:lnTo>
                    <a:pt x="0" y="51"/>
                  </a:lnTo>
                  <a:lnTo>
                    <a:pt x="0" y="46"/>
                  </a:lnTo>
                  <a:lnTo>
                    <a:pt x="0" y="41"/>
                  </a:lnTo>
                  <a:lnTo>
                    <a:pt x="1" y="37"/>
                  </a:lnTo>
                  <a:lnTo>
                    <a:pt x="2" y="32"/>
                  </a:lnTo>
                  <a:lnTo>
                    <a:pt x="4" y="28"/>
                  </a:lnTo>
                  <a:lnTo>
                    <a:pt x="5" y="24"/>
                  </a:lnTo>
                  <a:lnTo>
                    <a:pt x="8" y="20"/>
                  </a:lnTo>
                  <a:lnTo>
                    <a:pt x="10" y="17"/>
                  </a:lnTo>
                  <a:lnTo>
                    <a:pt x="13" y="14"/>
                  </a:lnTo>
                  <a:lnTo>
                    <a:pt x="16" y="11"/>
                  </a:lnTo>
                  <a:lnTo>
                    <a:pt x="20" y="8"/>
                  </a:lnTo>
                  <a:lnTo>
                    <a:pt x="23" y="6"/>
                  </a:lnTo>
                  <a:lnTo>
                    <a:pt x="27" y="4"/>
                  </a:lnTo>
                  <a:lnTo>
                    <a:pt x="32" y="2"/>
                  </a:lnTo>
                  <a:lnTo>
                    <a:pt x="36" y="1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9" y="2"/>
                  </a:lnTo>
                  <a:lnTo>
                    <a:pt x="63" y="4"/>
                  </a:lnTo>
                  <a:lnTo>
                    <a:pt x="67" y="6"/>
                  </a:lnTo>
                  <a:lnTo>
                    <a:pt x="71" y="8"/>
                  </a:lnTo>
                  <a:lnTo>
                    <a:pt x="74" y="11"/>
                  </a:lnTo>
                  <a:lnTo>
                    <a:pt x="77" y="14"/>
                  </a:lnTo>
                  <a:lnTo>
                    <a:pt x="80" y="17"/>
                  </a:lnTo>
                  <a:lnTo>
                    <a:pt x="83" y="20"/>
                  </a:lnTo>
                  <a:lnTo>
                    <a:pt x="85" y="24"/>
                  </a:lnTo>
                  <a:lnTo>
                    <a:pt x="87" y="28"/>
                  </a:lnTo>
                  <a:lnTo>
                    <a:pt x="89" y="32"/>
                  </a:lnTo>
                  <a:lnTo>
                    <a:pt x="90" y="37"/>
                  </a:lnTo>
                  <a:lnTo>
                    <a:pt x="91" y="41"/>
                  </a:lnTo>
                  <a:lnTo>
                    <a:pt x="91" y="46"/>
                  </a:lnTo>
                  <a:lnTo>
                    <a:pt x="91" y="51"/>
                  </a:lnTo>
                  <a:lnTo>
                    <a:pt x="90" y="55"/>
                  </a:lnTo>
                  <a:lnTo>
                    <a:pt x="89" y="60"/>
                  </a:lnTo>
                  <a:lnTo>
                    <a:pt x="87" y="64"/>
                  </a:lnTo>
                  <a:lnTo>
                    <a:pt x="85" y="68"/>
                  </a:lnTo>
                  <a:lnTo>
                    <a:pt x="83" y="72"/>
                  </a:lnTo>
                  <a:lnTo>
                    <a:pt x="80" y="75"/>
                  </a:lnTo>
                  <a:lnTo>
                    <a:pt x="77" y="78"/>
                  </a:lnTo>
                  <a:lnTo>
                    <a:pt x="74" y="81"/>
                  </a:lnTo>
                  <a:lnTo>
                    <a:pt x="71" y="84"/>
                  </a:lnTo>
                  <a:lnTo>
                    <a:pt x="67" y="86"/>
                  </a:lnTo>
                  <a:lnTo>
                    <a:pt x="63" y="88"/>
                  </a:lnTo>
                  <a:lnTo>
                    <a:pt x="59" y="90"/>
                  </a:lnTo>
                  <a:lnTo>
                    <a:pt x="54" y="91"/>
                  </a:lnTo>
                  <a:lnTo>
                    <a:pt x="50" y="92"/>
                  </a:lnTo>
                  <a:lnTo>
                    <a:pt x="45" y="92"/>
                  </a:lnTo>
                  <a:moveTo>
                    <a:pt x="45" y="15"/>
                  </a:moveTo>
                  <a:lnTo>
                    <a:pt x="42" y="15"/>
                  </a:lnTo>
                  <a:lnTo>
                    <a:pt x="39" y="16"/>
                  </a:lnTo>
                  <a:lnTo>
                    <a:pt x="36" y="16"/>
                  </a:lnTo>
                  <a:lnTo>
                    <a:pt x="33" y="17"/>
                  </a:lnTo>
                  <a:lnTo>
                    <a:pt x="31" y="19"/>
                  </a:lnTo>
                  <a:lnTo>
                    <a:pt x="28" y="20"/>
                  </a:lnTo>
                  <a:lnTo>
                    <a:pt x="26" y="22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7" y="34"/>
                  </a:lnTo>
                  <a:lnTo>
                    <a:pt x="16" y="37"/>
                  </a:lnTo>
                  <a:lnTo>
                    <a:pt x="16" y="40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5" y="49"/>
                  </a:lnTo>
                  <a:lnTo>
                    <a:pt x="16" y="52"/>
                  </a:lnTo>
                  <a:lnTo>
                    <a:pt x="16" y="55"/>
                  </a:lnTo>
                  <a:lnTo>
                    <a:pt x="17" y="57"/>
                  </a:lnTo>
                  <a:lnTo>
                    <a:pt x="19" y="60"/>
                  </a:lnTo>
                  <a:lnTo>
                    <a:pt x="20" y="63"/>
                  </a:lnTo>
                  <a:lnTo>
                    <a:pt x="22" y="65"/>
                  </a:lnTo>
                  <a:lnTo>
                    <a:pt x="24" y="67"/>
                  </a:lnTo>
                  <a:lnTo>
                    <a:pt x="26" y="69"/>
                  </a:lnTo>
                  <a:lnTo>
                    <a:pt x="28" y="71"/>
                  </a:lnTo>
                  <a:lnTo>
                    <a:pt x="31" y="72"/>
                  </a:lnTo>
                  <a:lnTo>
                    <a:pt x="34" y="74"/>
                  </a:lnTo>
                  <a:lnTo>
                    <a:pt x="36" y="75"/>
                  </a:lnTo>
                  <a:lnTo>
                    <a:pt x="39" y="75"/>
                  </a:lnTo>
                  <a:lnTo>
                    <a:pt x="42" y="76"/>
                  </a:lnTo>
                  <a:lnTo>
                    <a:pt x="45" y="76"/>
                  </a:lnTo>
                  <a:lnTo>
                    <a:pt x="48" y="76"/>
                  </a:lnTo>
                  <a:lnTo>
                    <a:pt x="51" y="75"/>
                  </a:lnTo>
                  <a:lnTo>
                    <a:pt x="54" y="75"/>
                  </a:lnTo>
                  <a:lnTo>
                    <a:pt x="57" y="74"/>
                  </a:lnTo>
                  <a:lnTo>
                    <a:pt x="60" y="72"/>
                  </a:lnTo>
                  <a:lnTo>
                    <a:pt x="62" y="71"/>
                  </a:lnTo>
                  <a:lnTo>
                    <a:pt x="65" y="69"/>
                  </a:lnTo>
                  <a:lnTo>
                    <a:pt x="67" y="67"/>
                  </a:lnTo>
                  <a:lnTo>
                    <a:pt x="69" y="65"/>
                  </a:lnTo>
                  <a:lnTo>
                    <a:pt x="71" y="63"/>
                  </a:lnTo>
                  <a:lnTo>
                    <a:pt x="72" y="60"/>
                  </a:lnTo>
                  <a:lnTo>
                    <a:pt x="74" y="57"/>
                  </a:lnTo>
                  <a:lnTo>
                    <a:pt x="75" y="55"/>
                  </a:lnTo>
                  <a:lnTo>
                    <a:pt x="75" y="52"/>
                  </a:lnTo>
                  <a:lnTo>
                    <a:pt x="76" y="49"/>
                  </a:lnTo>
                  <a:lnTo>
                    <a:pt x="76" y="46"/>
                  </a:lnTo>
                  <a:lnTo>
                    <a:pt x="76" y="43"/>
                  </a:lnTo>
                  <a:lnTo>
                    <a:pt x="75" y="40"/>
                  </a:lnTo>
                  <a:lnTo>
                    <a:pt x="75" y="37"/>
                  </a:lnTo>
                  <a:lnTo>
                    <a:pt x="74" y="34"/>
                  </a:lnTo>
                  <a:lnTo>
                    <a:pt x="72" y="31"/>
                  </a:lnTo>
                  <a:lnTo>
                    <a:pt x="71" y="29"/>
                  </a:lnTo>
                  <a:lnTo>
                    <a:pt x="69" y="26"/>
                  </a:lnTo>
                  <a:lnTo>
                    <a:pt x="67" y="24"/>
                  </a:lnTo>
                  <a:lnTo>
                    <a:pt x="65" y="22"/>
                  </a:lnTo>
                  <a:lnTo>
                    <a:pt x="62" y="20"/>
                  </a:lnTo>
                  <a:lnTo>
                    <a:pt x="60" y="19"/>
                  </a:lnTo>
                  <a:lnTo>
                    <a:pt x="57" y="17"/>
                  </a:lnTo>
                  <a:lnTo>
                    <a:pt x="54" y="16"/>
                  </a:lnTo>
                  <a:lnTo>
                    <a:pt x="51" y="16"/>
                  </a:lnTo>
                  <a:lnTo>
                    <a:pt x="48" y="15"/>
                  </a:lnTo>
                  <a:lnTo>
                    <a:pt x="45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77" name="Google Shape;877;p49"/>
            <p:cNvSpPr/>
            <p:nvPr/>
          </p:nvSpPr>
          <p:spPr>
            <a:xfrm>
              <a:off x="773320" y="2554160"/>
              <a:ext cx="45360" cy="4536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2" y="125"/>
                  </a:moveTo>
                  <a:lnTo>
                    <a:pt x="56" y="125"/>
                  </a:lnTo>
                  <a:lnTo>
                    <a:pt x="50" y="124"/>
                  </a:lnTo>
                  <a:lnTo>
                    <a:pt x="44" y="122"/>
                  </a:lnTo>
                  <a:lnTo>
                    <a:pt x="38" y="120"/>
                  </a:lnTo>
                  <a:lnTo>
                    <a:pt x="33" y="118"/>
                  </a:lnTo>
                  <a:lnTo>
                    <a:pt x="27" y="114"/>
                  </a:lnTo>
                  <a:lnTo>
                    <a:pt x="23" y="111"/>
                  </a:lnTo>
                  <a:lnTo>
                    <a:pt x="18" y="107"/>
                  </a:lnTo>
                  <a:lnTo>
                    <a:pt x="14" y="103"/>
                  </a:lnTo>
                  <a:lnTo>
                    <a:pt x="11" y="98"/>
                  </a:lnTo>
                  <a:lnTo>
                    <a:pt x="8" y="93"/>
                  </a:lnTo>
                  <a:lnTo>
                    <a:pt x="5" y="87"/>
                  </a:lnTo>
                  <a:lnTo>
                    <a:pt x="3" y="82"/>
                  </a:lnTo>
                  <a:lnTo>
                    <a:pt x="1" y="76"/>
                  </a:lnTo>
                  <a:lnTo>
                    <a:pt x="0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1" y="50"/>
                  </a:lnTo>
                  <a:lnTo>
                    <a:pt x="3" y="44"/>
                  </a:lnTo>
                  <a:lnTo>
                    <a:pt x="5" y="39"/>
                  </a:lnTo>
                  <a:lnTo>
                    <a:pt x="7" y="33"/>
                  </a:lnTo>
                  <a:lnTo>
                    <a:pt x="11" y="28"/>
                  </a:lnTo>
                  <a:lnTo>
                    <a:pt x="14" y="23"/>
                  </a:lnTo>
                  <a:lnTo>
                    <a:pt x="18" y="19"/>
                  </a:lnTo>
                  <a:lnTo>
                    <a:pt x="22" y="14"/>
                  </a:lnTo>
                  <a:lnTo>
                    <a:pt x="27" y="11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3" y="3"/>
                  </a:lnTo>
                  <a:lnTo>
                    <a:pt x="49" y="1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5" y="1"/>
                  </a:lnTo>
                  <a:lnTo>
                    <a:pt x="81" y="3"/>
                  </a:lnTo>
                  <a:lnTo>
                    <a:pt x="86" y="5"/>
                  </a:lnTo>
                  <a:lnTo>
                    <a:pt x="92" y="8"/>
                  </a:lnTo>
                  <a:lnTo>
                    <a:pt x="97" y="11"/>
                  </a:lnTo>
                  <a:lnTo>
                    <a:pt x="102" y="14"/>
                  </a:lnTo>
                  <a:lnTo>
                    <a:pt x="106" y="18"/>
                  </a:lnTo>
                  <a:lnTo>
                    <a:pt x="111" y="23"/>
                  </a:lnTo>
                  <a:lnTo>
                    <a:pt x="114" y="28"/>
                  </a:lnTo>
                  <a:lnTo>
                    <a:pt x="117" y="33"/>
                  </a:lnTo>
                  <a:lnTo>
                    <a:pt x="120" y="38"/>
                  </a:lnTo>
                  <a:lnTo>
                    <a:pt x="122" y="44"/>
                  </a:lnTo>
                  <a:lnTo>
                    <a:pt x="124" y="50"/>
                  </a:lnTo>
                  <a:lnTo>
                    <a:pt x="125" y="57"/>
                  </a:lnTo>
                  <a:lnTo>
                    <a:pt x="125" y="63"/>
                  </a:lnTo>
                  <a:lnTo>
                    <a:pt x="125" y="69"/>
                  </a:lnTo>
                  <a:lnTo>
                    <a:pt x="124" y="75"/>
                  </a:lnTo>
                  <a:lnTo>
                    <a:pt x="122" y="81"/>
                  </a:lnTo>
                  <a:lnTo>
                    <a:pt x="120" y="87"/>
                  </a:lnTo>
                  <a:lnTo>
                    <a:pt x="117" y="92"/>
                  </a:lnTo>
                  <a:lnTo>
                    <a:pt x="114" y="98"/>
                  </a:lnTo>
                  <a:lnTo>
                    <a:pt x="111" y="102"/>
                  </a:lnTo>
                  <a:lnTo>
                    <a:pt x="107" y="107"/>
                  </a:lnTo>
                  <a:lnTo>
                    <a:pt x="102" y="111"/>
                  </a:lnTo>
                  <a:lnTo>
                    <a:pt x="97" y="114"/>
                  </a:lnTo>
                  <a:lnTo>
                    <a:pt x="92" y="117"/>
                  </a:lnTo>
                  <a:lnTo>
                    <a:pt x="87" y="120"/>
                  </a:lnTo>
                  <a:lnTo>
                    <a:pt x="81" y="122"/>
                  </a:lnTo>
                  <a:lnTo>
                    <a:pt x="75" y="124"/>
                  </a:lnTo>
                  <a:lnTo>
                    <a:pt x="68" y="125"/>
                  </a:lnTo>
                  <a:lnTo>
                    <a:pt x="62" y="125"/>
                  </a:lnTo>
                  <a:moveTo>
                    <a:pt x="62" y="21"/>
                  </a:moveTo>
                  <a:lnTo>
                    <a:pt x="58" y="21"/>
                  </a:lnTo>
                  <a:lnTo>
                    <a:pt x="54" y="22"/>
                  </a:lnTo>
                  <a:lnTo>
                    <a:pt x="50" y="23"/>
                  </a:lnTo>
                  <a:lnTo>
                    <a:pt x="46" y="24"/>
                  </a:lnTo>
                  <a:lnTo>
                    <a:pt x="43" y="26"/>
                  </a:lnTo>
                  <a:lnTo>
                    <a:pt x="39" y="28"/>
                  </a:lnTo>
                  <a:lnTo>
                    <a:pt x="36" y="31"/>
                  </a:lnTo>
                  <a:lnTo>
                    <a:pt x="33" y="33"/>
                  </a:lnTo>
                  <a:lnTo>
                    <a:pt x="31" y="36"/>
                  </a:lnTo>
                  <a:lnTo>
                    <a:pt x="28" y="40"/>
                  </a:lnTo>
                  <a:lnTo>
                    <a:pt x="26" y="43"/>
                  </a:lnTo>
                  <a:lnTo>
                    <a:pt x="24" y="47"/>
                  </a:lnTo>
                  <a:lnTo>
                    <a:pt x="23" y="51"/>
                  </a:lnTo>
                  <a:lnTo>
                    <a:pt x="22" y="55"/>
                  </a:lnTo>
                  <a:lnTo>
                    <a:pt x="21" y="59"/>
                  </a:lnTo>
                  <a:lnTo>
                    <a:pt x="21" y="63"/>
                  </a:lnTo>
                  <a:lnTo>
                    <a:pt x="21" y="67"/>
                  </a:lnTo>
                  <a:lnTo>
                    <a:pt x="22" y="71"/>
                  </a:lnTo>
                  <a:lnTo>
                    <a:pt x="23" y="75"/>
                  </a:lnTo>
                  <a:lnTo>
                    <a:pt x="24" y="79"/>
                  </a:lnTo>
                  <a:lnTo>
                    <a:pt x="26" y="83"/>
                  </a:lnTo>
                  <a:lnTo>
                    <a:pt x="28" y="86"/>
                  </a:lnTo>
                  <a:lnTo>
                    <a:pt x="30" y="89"/>
                  </a:lnTo>
                  <a:lnTo>
                    <a:pt x="33" y="92"/>
                  </a:lnTo>
                  <a:lnTo>
                    <a:pt x="36" y="95"/>
                  </a:lnTo>
                  <a:lnTo>
                    <a:pt x="39" y="97"/>
                  </a:lnTo>
                  <a:lnTo>
                    <a:pt x="42" y="99"/>
                  </a:lnTo>
                  <a:lnTo>
                    <a:pt x="46" y="101"/>
                  </a:lnTo>
                  <a:lnTo>
                    <a:pt x="50" y="102"/>
                  </a:lnTo>
                  <a:lnTo>
                    <a:pt x="54" y="103"/>
                  </a:lnTo>
                  <a:lnTo>
                    <a:pt x="58" y="104"/>
                  </a:lnTo>
                  <a:lnTo>
                    <a:pt x="62" y="104"/>
                  </a:lnTo>
                  <a:lnTo>
                    <a:pt x="66" y="104"/>
                  </a:lnTo>
                  <a:lnTo>
                    <a:pt x="70" y="103"/>
                  </a:lnTo>
                  <a:lnTo>
                    <a:pt x="74" y="102"/>
                  </a:lnTo>
                  <a:lnTo>
                    <a:pt x="78" y="101"/>
                  </a:lnTo>
                  <a:lnTo>
                    <a:pt x="82" y="99"/>
                  </a:lnTo>
                  <a:lnTo>
                    <a:pt x="85" y="97"/>
                  </a:lnTo>
                  <a:lnTo>
                    <a:pt x="89" y="95"/>
                  </a:lnTo>
                  <a:lnTo>
                    <a:pt x="92" y="92"/>
                  </a:lnTo>
                  <a:lnTo>
                    <a:pt x="94" y="89"/>
                  </a:lnTo>
                  <a:lnTo>
                    <a:pt x="97" y="86"/>
                  </a:lnTo>
                  <a:lnTo>
                    <a:pt x="99" y="83"/>
                  </a:lnTo>
                  <a:lnTo>
                    <a:pt x="101" y="79"/>
                  </a:lnTo>
                  <a:lnTo>
                    <a:pt x="102" y="75"/>
                  </a:lnTo>
                  <a:lnTo>
                    <a:pt x="103" y="71"/>
                  </a:lnTo>
                  <a:lnTo>
                    <a:pt x="104" y="67"/>
                  </a:lnTo>
                  <a:lnTo>
                    <a:pt x="104" y="63"/>
                  </a:lnTo>
                  <a:lnTo>
                    <a:pt x="104" y="59"/>
                  </a:lnTo>
                  <a:lnTo>
                    <a:pt x="103" y="55"/>
                  </a:lnTo>
                  <a:lnTo>
                    <a:pt x="102" y="51"/>
                  </a:lnTo>
                  <a:lnTo>
                    <a:pt x="101" y="47"/>
                  </a:lnTo>
                  <a:lnTo>
                    <a:pt x="99" y="43"/>
                  </a:lnTo>
                  <a:lnTo>
                    <a:pt x="97" y="40"/>
                  </a:lnTo>
                  <a:lnTo>
                    <a:pt x="94" y="36"/>
                  </a:lnTo>
                  <a:lnTo>
                    <a:pt x="92" y="33"/>
                  </a:lnTo>
                  <a:lnTo>
                    <a:pt x="89" y="31"/>
                  </a:lnTo>
                  <a:lnTo>
                    <a:pt x="85" y="28"/>
                  </a:lnTo>
                  <a:lnTo>
                    <a:pt x="82" y="26"/>
                  </a:lnTo>
                  <a:lnTo>
                    <a:pt x="78" y="24"/>
                  </a:lnTo>
                  <a:lnTo>
                    <a:pt x="74" y="23"/>
                  </a:lnTo>
                  <a:lnTo>
                    <a:pt x="70" y="22"/>
                  </a:lnTo>
                  <a:lnTo>
                    <a:pt x="66" y="21"/>
                  </a:lnTo>
                  <a:lnTo>
                    <a:pt x="62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78" name="Google Shape;878;p49"/>
            <p:cNvSpPr/>
            <p:nvPr/>
          </p:nvSpPr>
          <p:spPr>
            <a:xfrm>
              <a:off x="1282720" y="2505560"/>
              <a:ext cx="24480" cy="2448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3" y="67"/>
                  </a:moveTo>
                  <a:lnTo>
                    <a:pt x="30" y="67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0" y="64"/>
                  </a:lnTo>
                  <a:lnTo>
                    <a:pt x="17" y="63"/>
                  </a:lnTo>
                  <a:lnTo>
                    <a:pt x="15" y="61"/>
                  </a:lnTo>
                  <a:lnTo>
                    <a:pt x="12" y="60"/>
                  </a:lnTo>
                  <a:lnTo>
                    <a:pt x="10" y="57"/>
                  </a:lnTo>
                  <a:lnTo>
                    <a:pt x="8" y="55"/>
                  </a:lnTo>
                  <a:lnTo>
                    <a:pt x="6" y="53"/>
                  </a:lnTo>
                  <a:lnTo>
                    <a:pt x="4" y="50"/>
                  </a:lnTo>
                  <a:lnTo>
                    <a:pt x="3" y="47"/>
                  </a:lnTo>
                  <a:lnTo>
                    <a:pt x="2" y="44"/>
                  </a:lnTo>
                  <a:lnTo>
                    <a:pt x="1" y="41"/>
                  </a:lnTo>
                  <a:lnTo>
                    <a:pt x="0" y="37"/>
                  </a:lnTo>
                  <a:lnTo>
                    <a:pt x="0" y="34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1" y="24"/>
                  </a:lnTo>
                  <a:lnTo>
                    <a:pt x="3" y="21"/>
                  </a:lnTo>
                  <a:lnTo>
                    <a:pt x="4" y="18"/>
                  </a:lnTo>
                  <a:lnTo>
                    <a:pt x="6" y="15"/>
                  </a:lnTo>
                  <a:lnTo>
                    <a:pt x="7" y="12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7" y="4"/>
                  </a:lnTo>
                  <a:lnTo>
                    <a:pt x="20" y="3"/>
                  </a:lnTo>
                  <a:lnTo>
                    <a:pt x="23" y="2"/>
                  </a:lnTo>
                  <a:lnTo>
                    <a:pt x="26" y="1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0" y="1"/>
                  </a:lnTo>
                  <a:lnTo>
                    <a:pt x="43" y="2"/>
                  </a:lnTo>
                  <a:lnTo>
                    <a:pt x="46" y="3"/>
                  </a:lnTo>
                  <a:lnTo>
                    <a:pt x="49" y="4"/>
                  </a:lnTo>
                  <a:lnTo>
                    <a:pt x="52" y="6"/>
                  </a:lnTo>
                  <a:lnTo>
                    <a:pt x="55" y="8"/>
                  </a:lnTo>
                  <a:lnTo>
                    <a:pt x="57" y="10"/>
                  </a:lnTo>
                  <a:lnTo>
                    <a:pt x="59" y="12"/>
                  </a:lnTo>
                  <a:lnTo>
                    <a:pt x="61" y="15"/>
                  </a:lnTo>
                  <a:lnTo>
                    <a:pt x="63" y="18"/>
                  </a:lnTo>
                  <a:lnTo>
                    <a:pt x="64" y="21"/>
                  </a:lnTo>
                  <a:lnTo>
                    <a:pt x="65" y="24"/>
                  </a:lnTo>
                  <a:lnTo>
                    <a:pt x="66" y="27"/>
                  </a:lnTo>
                  <a:lnTo>
                    <a:pt x="67" y="31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6" y="41"/>
                  </a:lnTo>
                  <a:lnTo>
                    <a:pt x="65" y="44"/>
                  </a:lnTo>
                  <a:lnTo>
                    <a:pt x="64" y="47"/>
                  </a:lnTo>
                  <a:lnTo>
                    <a:pt x="63" y="50"/>
                  </a:lnTo>
                  <a:lnTo>
                    <a:pt x="61" y="53"/>
                  </a:lnTo>
                  <a:lnTo>
                    <a:pt x="59" y="55"/>
                  </a:lnTo>
                  <a:lnTo>
                    <a:pt x="57" y="57"/>
                  </a:lnTo>
                  <a:lnTo>
                    <a:pt x="55" y="60"/>
                  </a:lnTo>
                  <a:lnTo>
                    <a:pt x="52" y="61"/>
                  </a:lnTo>
                  <a:lnTo>
                    <a:pt x="49" y="63"/>
                  </a:lnTo>
                  <a:lnTo>
                    <a:pt x="46" y="64"/>
                  </a:lnTo>
                  <a:lnTo>
                    <a:pt x="43" y="66"/>
                  </a:lnTo>
                  <a:lnTo>
                    <a:pt x="40" y="66"/>
                  </a:lnTo>
                  <a:lnTo>
                    <a:pt x="37" y="67"/>
                  </a:lnTo>
                  <a:lnTo>
                    <a:pt x="33" y="67"/>
                  </a:lnTo>
                  <a:moveTo>
                    <a:pt x="33" y="11"/>
                  </a:moveTo>
                  <a:lnTo>
                    <a:pt x="31" y="11"/>
                  </a:lnTo>
                  <a:lnTo>
                    <a:pt x="29" y="11"/>
                  </a:lnTo>
                  <a:lnTo>
                    <a:pt x="27" y="12"/>
                  </a:lnTo>
                  <a:lnTo>
                    <a:pt x="24" y="13"/>
                  </a:lnTo>
                  <a:lnTo>
                    <a:pt x="23" y="14"/>
                  </a:lnTo>
                  <a:lnTo>
                    <a:pt x="21" y="15"/>
                  </a:lnTo>
                  <a:lnTo>
                    <a:pt x="19" y="16"/>
                  </a:lnTo>
                  <a:lnTo>
                    <a:pt x="17" y="18"/>
                  </a:lnTo>
                  <a:lnTo>
                    <a:pt x="16" y="19"/>
                  </a:lnTo>
                  <a:lnTo>
                    <a:pt x="15" y="21"/>
                  </a:lnTo>
                  <a:lnTo>
                    <a:pt x="14" y="23"/>
                  </a:lnTo>
                  <a:lnTo>
                    <a:pt x="13" y="25"/>
                  </a:lnTo>
                  <a:lnTo>
                    <a:pt x="12" y="27"/>
                  </a:lnTo>
                  <a:lnTo>
                    <a:pt x="11" y="29"/>
                  </a:lnTo>
                  <a:lnTo>
                    <a:pt x="11" y="32"/>
                  </a:lnTo>
                  <a:lnTo>
                    <a:pt x="11" y="34"/>
                  </a:lnTo>
                  <a:lnTo>
                    <a:pt x="11" y="36"/>
                  </a:lnTo>
                  <a:lnTo>
                    <a:pt x="11" y="39"/>
                  </a:lnTo>
                  <a:lnTo>
                    <a:pt x="12" y="41"/>
                  </a:lnTo>
                  <a:lnTo>
                    <a:pt x="13" y="43"/>
                  </a:lnTo>
                  <a:lnTo>
                    <a:pt x="14" y="45"/>
                  </a:lnTo>
                  <a:lnTo>
                    <a:pt x="15" y="46"/>
                  </a:lnTo>
                  <a:lnTo>
                    <a:pt x="16" y="48"/>
                  </a:lnTo>
                  <a:lnTo>
                    <a:pt x="17" y="50"/>
                  </a:lnTo>
                  <a:lnTo>
                    <a:pt x="19" y="51"/>
                  </a:lnTo>
                  <a:lnTo>
                    <a:pt x="21" y="52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6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5" y="56"/>
                  </a:lnTo>
                  <a:lnTo>
                    <a:pt x="38" y="56"/>
                  </a:lnTo>
                  <a:lnTo>
                    <a:pt x="40" y="55"/>
                  </a:lnTo>
                  <a:lnTo>
                    <a:pt x="42" y="54"/>
                  </a:lnTo>
                  <a:lnTo>
                    <a:pt x="44" y="53"/>
                  </a:lnTo>
                  <a:lnTo>
                    <a:pt x="46" y="52"/>
                  </a:lnTo>
                  <a:lnTo>
                    <a:pt x="48" y="51"/>
                  </a:lnTo>
                  <a:lnTo>
                    <a:pt x="49" y="50"/>
                  </a:lnTo>
                  <a:lnTo>
                    <a:pt x="51" y="48"/>
                  </a:lnTo>
                  <a:lnTo>
                    <a:pt x="52" y="46"/>
                  </a:lnTo>
                  <a:lnTo>
                    <a:pt x="53" y="45"/>
                  </a:lnTo>
                  <a:lnTo>
                    <a:pt x="54" y="43"/>
                  </a:lnTo>
                  <a:lnTo>
                    <a:pt x="55" y="41"/>
                  </a:lnTo>
                  <a:lnTo>
                    <a:pt x="56" y="39"/>
                  </a:lnTo>
                  <a:lnTo>
                    <a:pt x="56" y="36"/>
                  </a:lnTo>
                  <a:lnTo>
                    <a:pt x="56" y="34"/>
                  </a:lnTo>
                  <a:lnTo>
                    <a:pt x="56" y="32"/>
                  </a:lnTo>
                  <a:lnTo>
                    <a:pt x="56" y="29"/>
                  </a:lnTo>
                  <a:lnTo>
                    <a:pt x="55" y="27"/>
                  </a:lnTo>
                  <a:lnTo>
                    <a:pt x="54" y="25"/>
                  </a:lnTo>
                  <a:lnTo>
                    <a:pt x="53" y="23"/>
                  </a:lnTo>
                  <a:lnTo>
                    <a:pt x="52" y="21"/>
                  </a:lnTo>
                  <a:lnTo>
                    <a:pt x="51" y="19"/>
                  </a:lnTo>
                  <a:lnTo>
                    <a:pt x="49" y="18"/>
                  </a:lnTo>
                  <a:lnTo>
                    <a:pt x="48" y="16"/>
                  </a:lnTo>
                  <a:lnTo>
                    <a:pt x="46" y="15"/>
                  </a:lnTo>
                  <a:lnTo>
                    <a:pt x="44" y="14"/>
                  </a:lnTo>
                  <a:lnTo>
                    <a:pt x="42" y="13"/>
                  </a:lnTo>
                  <a:lnTo>
                    <a:pt x="40" y="12"/>
                  </a:lnTo>
                  <a:lnTo>
                    <a:pt x="38" y="11"/>
                  </a:lnTo>
                  <a:lnTo>
                    <a:pt x="35" y="11"/>
                  </a:lnTo>
                  <a:lnTo>
                    <a:pt x="33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79" name="Google Shape;879;p49"/>
            <p:cNvSpPr/>
            <p:nvPr/>
          </p:nvSpPr>
          <p:spPr>
            <a:xfrm>
              <a:off x="1278400" y="2501240"/>
              <a:ext cx="33120" cy="33480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45" y="92"/>
                  </a:moveTo>
                  <a:lnTo>
                    <a:pt x="40" y="92"/>
                  </a:lnTo>
                  <a:lnTo>
                    <a:pt x="36" y="91"/>
                  </a:lnTo>
                  <a:lnTo>
                    <a:pt x="32" y="90"/>
                  </a:lnTo>
                  <a:lnTo>
                    <a:pt x="27" y="88"/>
                  </a:lnTo>
                  <a:lnTo>
                    <a:pt x="23" y="86"/>
                  </a:lnTo>
                  <a:lnTo>
                    <a:pt x="20" y="84"/>
                  </a:lnTo>
                  <a:lnTo>
                    <a:pt x="16" y="81"/>
                  </a:lnTo>
                  <a:lnTo>
                    <a:pt x="13" y="78"/>
                  </a:lnTo>
                  <a:lnTo>
                    <a:pt x="10" y="75"/>
                  </a:lnTo>
                  <a:lnTo>
                    <a:pt x="8" y="72"/>
                  </a:lnTo>
                  <a:lnTo>
                    <a:pt x="5" y="68"/>
                  </a:lnTo>
                  <a:lnTo>
                    <a:pt x="4" y="64"/>
                  </a:lnTo>
                  <a:lnTo>
                    <a:pt x="2" y="60"/>
                  </a:lnTo>
                  <a:lnTo>
                    <a:pt x="1" y="55"/>
                  </a:lnTo>
                  <a:lnTo>
                    <a:pt x="0" y="51"/>
                  </a:lnTo>
                  <a:lnTo>
                    <a:pt x="0" y="46"/>
                  </a:lnTo>
                  <a:lnTo>
                    <a:pt x="0" y="41"/>
                  </a:lnTo>
                  <a:lnTo>
                    <a:pt x="1" y="37"/>
                  </a:lnTo>
                  <a:lnTo>
                    <a:pt x="2" y="32"/>
                  </a:lnTo>
                  <a:lnTo>
                    <a:pt x="4" y="28"/>
                  </a:lnTo>
                  <a:lnTo>
                    <a:pt x="5" y="24"/>
                  </a:lnTo>
                  <a:lnTo>
                    <a:pt x="8" y="20"/>
                  </a:lnTo>
                  <a:lnTo>
                    <a:pt x="10" y="17"/>
                  </a:lnTo>
                  <a:lnTo>
                    <a:pt x="13" y="14"/>
                  </a:lnTo>
                  <a:lnTo>
                    <a:pt x="16" y="11"/>
                  </a:lnTo>
                  <a:lnTo>
                    <a:pt x="20" y="8"/>
                  </a:lnTo>
                  <a:lnTo>
                    <a:pt x="23" y="6"/>
                  </a:lnTo>
                  <a:lnTo>
                    <a:pt x="27" y="4"/>
                  </a:lnTo>
                  <a:lnTo>
                    <a:pt x="32" y="2"/>
                  </a:lnTo>
                  <a:lnTo>
                    <a:pt x="36" y="1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9" y="2"/>
                  </a:lnTo>
                  <a:lnTo>
                    <a:pt x="63" y="4"/>
                  </a:lnTo>
                  <a:lnTo>
                    <a:pt x="67" y="6"/>
                  </a:lnTo>
                  <a:lnTo>
                    <a:pt x="71" y="8"/>
                  </a:lnTo>
                  <a:lnTo>
                    <a:pt x="74" y="11"/>
                  </a:lnTo>
                  <a:lnTo>
                    <a:pt x="77" y="14"/>
                  </a:lnTo>
                  <a:lnTo>
                    <a:pt x="80" y="17"/>
                  </a:lnTo>
                  <a:lnTo>
                    <a:pt x="83" y="20"/>
                  </a:lnTo>
                  <a:lnTo>
                    <a:pt x="85" y="24"/>
                  </a:lnTo>
                  <a:lnTo>
                    <a:pt x="87" y="28"/>
                  </a:lnTo>
                  <a:lnTo>
                    <a:pt x="89" y="32"/>
                  </a:lnTo>
                  <a:lnTo>
                    <a:pt x="90" y="37"/>
                  </a:lnTo>
                  <a:lnTo>
                    <a:pt x="91" y="41"/>
                  </a:lnTo>
                  <a:lnTo>
                    <a:pt x="91" y="46"/>
                  </a:lnTo>
                  <a:lnTo>
                    <a:pt x="91" y="51"/>
                  </a:lnTo>
                  <a:lnTo>
                    <a:pt x="90" y="55"/>
                  </a:lnTo>
                  <a:lnTo>
                    <a:pt x="89" y="60"/>
                  </a:lnTo>
                  <a:lnTo>
                    <a:pt x="87" y="64"/>
                  </a:lnTo>
                  <a:lnTo>
                    <a:pt x="85" y="68"/>
                  </a:lnTo>
                  <a:lnTo>
                    <a:pt x="83" y="72"/>
                  </a:lnTo>
                  <a:lnTo>
                    <a:pt x="80" y="75"/>
                  </a:lnTo>
                  <a:lnTo>
                    <a:pt x="77" y="78"/>
                  </a:lnTo>
                  <a:lnTo>
                    <a:pt x="74" y="81"/>
                  </a:lnTo>
                  <a:lnTo>
                    <a:pt x="71" y="84"/>
                  </a:lnTo>
                  <a:lnTo>
                    <a:pt x="67" y="86"/>
                  </a:lnTo>
                  <a:lnTo>
                    <a:pt x="63" y="88"/>
                  </a:lnTo>
                  <a:lnTo>
                    <a:pt x="59" y="90"/>
                  </a:lnTo>
                  <a:lnTo>
                    <a:pt x="54" y="91"/>
                  </a:lnTo>
                  <a:lnTo>
                    <a:pt x="50" y="92"/>
                  </a:lnTo>
                  <a:lnTo>
                    <a:pt x="45" y="92"/>
                  </a:lnTo>
                  <a:moveTo>
                    <a:pt x="45" y="15"/>
                  </a:moveTo>
                  <a:lnTo>
                    <a:pt x="42" y="15"/>
                  </a:lnTo>
                  <a:lnTo>
                    <a:pt x="39" y="16"/>
                  </a:lnTo>
                  <a:lnTo>
                    <a:pt x="36" y="16"/>
                  </a:lnTo>
                  <a:lnTo>
                    <a:pt x="33" y="17"/>
                  </a:lnTo>
                  <a:lnTo>
                    <a:pt x="31" y="19"/>
                  </a:lnTo>
                  <a:lnTo>
                    <a:pt x="28" y="20"/>
                  </a:lnTo>
                  <a:lnTo>
                    <a:pt x="26" y="22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7" y="34"/>
                  </a:lnTo>
                  <a:lnTo>
                    <a:pt x="16" y="37"/>
                  </a:lnTo>
                  <a:lnTo>
                    <a:pt x="16" y="40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5" y="49"/>
                  </a:lnTo>
                  <a:lnTo>
                    <a:pt x="16" y="52"/>
                  </a:lnTo>
                  <a:lnTo>
                    <a:pt x="16" y="55"/>
                  </a:lnTo>
                  <a:lnTo>
                    <a:pt x="17" y="57"/>
                  </a:lnTo>
                  <a:lnTo>
                    <a:pt x="19" y="60"/>
                  </a:lnTo>
                  <a:lnTo>
                    <a:pt x="20" y="63"/>
                  </a:lnTo>
                  <a:lnTo>
                    <a:pt x="22" y="65"/>
                  </a:lnTo>
                  <a:lnTo>
                    <a:pt x="24" y="67"/>
                  </a:lnTo>
                  <a:lnTo>
                    <a:pt x="26" y="69"/>
                  </a:lnTo>
                  <a:lnTo>
                    <a:pt x="28" y="71"/>
                  </a:lnTo>
                  <a:lnTo>
                    <a:pt x="31" y="72"/>
                  </a:lnTo>
                  <a:lnTo>
                    <a:pt x="34" y="74"/>
                  </a:lnTo>
                  <a:lnTo>
                    <a:pt x="36" y="75"/>
                  </a:lnTo>
                  <a:lnTo>
                    <a:pt x="39" y="75"/>
                  </a:lnTo>
                  <a:lnTo>
                    <a:pt x="42" y="76"/>
                  </a:lnTo>
                  <a:lnTo>
                    <a:pt x="45" y="76"/>
                  </a:lnTo>
                  <a:lnTo>
                    <a:pt x="48" y="76"/>
                  </a:lnTo>
                  <a:lnTo>
                    <a:pt x="51" y="75"/>
                  </a:lnTo>
                  <a:lnTo>
                    <a:pt x="54" y="75"/>
                  </a:lnTo>
                  <a:lnTo>
                    <a:pt x="57" y="74"/>
                  </a:lnTo>
                  <a:lnTo>
                    <a:pt x="60" y="72"/>
                  </a:lnTo>
                  <a:lnTo>
                    <a:pt x="62" y="71"/>
                  </a:lnTo>
                  <a:lnTo>
                    <a:pt x="65" y="69"/>
                  </a:lnTo>
                  <a:lnTo>
                    <a:pt x="67" y="67"/>
                  </a:lnTo>
                  <a:lnTo>
                    <a:pt x="69" y="65"/>
                  </a:lnTo>
                  <a:lnTo>
                    <a:pt x="71" y="63"/>
                  </a:lnTo>
                  <a:lnTo>
                    <a:pt x="72" y="60"/>
                  </a:lnTo>
                  <a:lnTo>
                    <a:pt x="74" y="58"/>
                  </a:lnTo>
                  <a:lnTo>
                    <a:pt x="75" y="55"/>
                  </a:lnTo>
                  <a:lnTo>
                    <a:pt x="75" y="52"/>
                  </a:lnTo>
                  <a:lnTo>
                    <a:pt x="76" y="49"/>
                  </a:lnTo>
                  <a:lnTo>
                    <a:pt x="76" y="46"/>
                  </a:lnTo>
                  <a:lnTo>
                    <a:pt x="76" y="43"/>
                  </a:lnTo>
                  <a:lnTo>
                    <a:pt x="75" y="40"/>
                  </a:lnTo>
                  <a:lnTo>
                    <a:pt x="75" y="37"/>
                  </a:lnTo>
                  <a:lnTo>
                    <a:pt x="74" y="34"/>
                  </a:lnTo>
                  <a:lnTo>
                    <a:pt x="72" y="31"/>
                  </a:lnTo>
                  <a:lnTo>
                    <a:pt x="71" y="29"/>
                  </a:lnTo>
                  <a:lnTo>
                    <a:pt x="69" y="27"/>
                  </a:lnTo>
                  <a:lnTo>
                    <a:pt x="67" y="24"/>
                  </a:lnTo>
                  <a:lnTo>
                    <a:pt x="65" y="22"/>
                  </a:lnTo>
                  <a:lnTo>
                    <a:pt x="62" y="20"/>
                  </a:lnTo>
                  <a:lnTo>
                    <a:pt x="60" y="19"/>
                  </a:lnTo>
                  <a:lnTo>
                    <a:pt x="57" y="18"/>
                  </a:lnTo>
                  <a:lnTo>
                    <a:pt x="54" y="16"/>
                  </a:lnTo>
                  <a:lnTo>
                    <a:pt x="51" y="16"/>
                  </a:lnTo>
                  <a:lnTo>
                    <a:pt x="48" y="15"/>
                  </a:lnTo>
                  <a:lnTo>
                    <a:pt x="45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80" name="Google Shape;880;p49"/>
            <p:cNvSpPr/>
            <p:nvPr/>
          </p:nvSpPr>
          <p:spPr>
            <a:xfrm>
              <a:off x="1272280" y="2495480"/>
              <a:ext cx="45360" cy="45000"/>
            </a:xfrm>
            <a:custGeom>
              <a:avLst/>
              <a:gdLst/>
              <a:ahLst/>
              <a:cxnLst/>
              <a:rect l="l" t="t" r="r" b="b"/>
              <a:pathLst>
                <a:path w="126" h="125" extrusionOk="0">
                  <a:moveTo>
                    <a:pt x="62" y="124"/>
                  </a:moveTo>
                  <a:lnTo>
                    <a:pt x="56" y="124"/>
                  </a:lnTo>
                  <a:lnTo>
                    <a:pt x="50" y="123"/>
                  </a:lnTo>
                  <a:lnTo>
                    <a:pt x="44" y="121"/>
                  </a:lnTo>
                  <a:lnTo>
                    <a:pt x="38" y="119"/>
                  </a:lnTo>
                  <a:lnTo>
                    <a:pt x="33" y="116"/>
                  </a:lnTo>
                  <a:lnTo>
                    <a:pt x="27" y="113"/>
                  </a:lnTo>
                  <a:lnTo>
                    <a:pt x="23" y="110"/>
                  </a:lnTo>
                  <a:lnTo>
                    <a:pt x="18" y="106"/>
                  </a:lnTo>
                  <a:lnTo>
                    <a:pt x="14" y="101"/>
                  </a:lnTo>
                  <a:lnTo>
                    <a:pt x="11" y="97"/>
                  </a:lnTo>
                  <a:lnTo>
                    <a:pt x="8" y="91"/>
                  </a:lnTo>
                  <a:lnTo>
                    <a:pt x="5" y="86"/>
                  </a:lnTo>
                  <a:lnTo>
                    <a:pt x="3" y="80"/>
                  </a:lnTo>
                  <a:lnTo>
                    <a:pt x="1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6"/>
                  </a:lnTo>
                  <a:lnTo>
                    <a:pt x="1" y="49"/>
                  </a:lnTo>
                  <a:lnTo>
                    <a:pt x="3" y="43"/>
                  </a:lnTo>
                  <a:lnTo>
                    <a:pt x="5" y="38"/>
                  </a:lnTo>
                  <a:lnTo>
                    <a:pt x="8" y="32"/>
                  </a:lnTo>
                  <a:lnTo>
                    <a:pt x="11" y="27"/>
                  </a:lnTo>
                  <a:lnTo>
                    <a:pt x="14" y="22"/>
                  </a:lnTo>
                  <a:lnTo>
                    <a:pt x="18" y="18"/>
                  </a:lnTo>
                  <a:lnTo>
                    <a:pt x="23" y="14"/>
                  </a:lnTo>
                  <a:lnTo>
                    <a:pt x="27" y="10"/>
                  </a:lnTo>
                  <a:lnTo>
                    <a:pt x="33" y="7"/>
                  </a:lnTo>
                  <a:lnTo>
                    <a:pt x="38" y="5"/>
                  </a:lnTo>
                  <a:lnTo>
                    <a:pt x="44" y="3"/>
                  </a:lnTo>
                  <a:lnTo>
                    <a:pt x="50" y="1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5" y="1"/>
                  </a:lnTo>
                  <a:lnTo>
                    <a:pt x="81" y="3"/>
                  </a:lnTo>
                  <a:lnTo>
                    <a:pt x="87" y="5"/>
                  </a:lnTo>
                  <a:lnTo>
                    <a:pt x="92" y="7"/>
                  </a:lnTo>
                  <a:lnTo>
                    <a:pt x="97" y="10"/>
                  </a:lnTo>
                  <a:lnTo>
                    <a:pt x="102" y="14"/>
                  </a:lnTo>
                  <a:lnTo>
                    <a:pt x="107" y="18"/>
                  </a:lnTo>
                  <a:lnTo>
                    <a:pt x="111" y="22"/>
                  </a:lnTo>
                  <a:lnTo>
                    <a:pt x="114" y="27"/>
                  </a:lnTo>
                  <a:lnTo>
                    <a:pt x="117" y="32"/>
                  </a:lnTo>
                  <a:lnTo>
                    <a:pt x="120" y="38"/>
                  </a:lnTo>
                  <a:lnTo>
                    <a:pt x="122" y="43"/>
                  </a:lnTo>
                  <a:lnTo>
                    <a:pt x="124" y="49"/>
                  </a:lnTo>
                  <a:lnTo>
                    <a:pt x="125" y="56"/>
                  </a:lnTo>
                  <a:lnTo>
                    <a:pt x="125" y="62"/>
                  </a:lnTo>
                  <a:lnTo>
                    <a:pt x="125" y="68"/>
                  </a:lnTo>
                  <a:lnTo>
                    <a:pt x="124" y="74"/>
                  </a:lnTo>
                  <a:lnTo>
                    <a:pt x="122" y="80"/>
                  </a:lnTo>
                  <a:lnTo>
                    <a:pt x="120" y="86"/>
                  </a:lnTo>
                  <a:lnTo>
                    <a:pt x="117" y="91"/>
                  </a:lnTo>
                  <a:lnTo>
                    <a:pt x="114" y="97"/>
                  </a:lnTo>
                  <a:lnTo>
                    <a:pt x="110" y="101"/>
                  </a:lnTo>
                  <a:lnTo>
                    <a:pt x="106" y="106"/>
                  </a:lnTo>
                  <a:lnTo>
                    <a:pt x="102" y="110"/>
                  </a:lnTo>
                  <a:lnTo>
                    <a:pt x="97" y="113"/>
                  </a:lnTo>
                  <a:lnTo>
                    <a:pt x="92" y="116"/>
                  </a:lnTo>
                  <a:lnTo>
                    <a:pt x="86" y="119"/>
                  </a:lnTo>
                  <a:lnTo>
                    <a:pt x="80" y="121"/>
                  </a:lnTo>
                  <a:lnTo>
                    <a:pt x="74" y="123"/>
                  </a:lnTo>
                  <a:lnTo>
                    <a:pt x="68" y="124"/>
                  </a:lnTo>
                  <a:lnTo>
                    <a:pt x="62" y="124"/>
                  </a:lnTo>
                  <a:moveTo>
                    <a:pt x="62" y="20"/>
                  </a:moveTo>
                  <a:lnTo>
                    <a:pt x="58" y="20"/>
                  </a:lnTo>
                  <a:lnTo>
                    <a:pt x="54" y="21"/>
                  </a:lnTo>
                  <a:lnTo>
                    <a:pt x="50" y="22"/>
                  </a:lnTo>
                  <a:lnTo>
                    <a:pt x="46" y="23"/>
                  </a:lnTo>
                  <a:lnTo>
                    <a:pt x="43" y="25"/>
                  </a:lnTo>
                  <a:lnTo>
                    <a:pt x="39" y="27"/>
                  </a:lnTo>
                  <a:lnTo>
                    <a:pt x="36" y="30"/>
                  </a:lnTo>
                  <a:lnTo>
                    <a:pt x="33" y="32"/>
                  </a:lnTo>
                  <a:lnTo>
                    <a:pt x="31" y="35"/>
                  </a:lnTo>
                  <a:lnTo>
                    <a:pt x="28" y="39"/>
                  </a:lnTo>
                  <a:lnTo>
                    <a:pt x="26" y="42"/>
                  </a:lnTo>
                  <a:lnTo>
                    <a:pt x="24" y="46"/>
                  </a:lnTo>
                  <a:lnTo>
                    <a:pt x="23" y="50"/>
                  </a:lnTo>
                  <a:lnTo>
                    <a:pt x="22" y="54"/>
                  </a:lnTo>
                  <a:lnTo>
                    <a:pt x="21" y="58"/>
                  </a:lnTo>
                  <a:lnTo>
                    <a:pt x="21" y="62"/>
                  </a:lnTo>
                  <a:lnTo>
                    <a:pt x="21" y="66"/>
                  </a:lnTo>
                  <a:lnTo>
                    <a:pt x="22" y="70"/>
                  </a:lnTo>
                  <a:lnTo>
                    <a:pt x="23" y="74"/>
                  </a:lnTo>
                  <a:lnTo>
                    <a:pt x="24" y="78"/>
                  </a:lnTo>
                  <a:lnTo>
                    <a:pt x="26" y="82"/>
                  </a:lnTo>
                  <a:lnTo>
                    <a:pt x="28" y="85"/>
                  </a:lnTo>
                  <a:lnTo>
                    <a:pt x="30" y="88"/>
                  </a:lnTo>
                  <a:lnTo>
                    <a:pt x="33" y="91"/>
                  </a:lnTo>
                  <a:lnTo>
                    <a:pt x="36" y="94"/>
                  </a:lnTo>
                  <a:lnTo>
                    <a:pt x="39" y="96"/>
                  </a:lnTo>
                  <a:lnTo>
                    <a:pt x="42" y="98"/>
                  </a:lnTo>
                  <a:lnTo>
                    <a:pt x="46" y="100"/>
                  </a:lnTo>
                  <a:lnTo>
                    <a:pt x="50" y="101"/>
                  </a:lnTo>
                  <a:lnTo>
                    <a:pt x="54" y="102"/>
                  </a:lnTo>
                  <a:lnTo>
                    <a:pt x="58" y="103"/>
                  </a:lnTo>
                  <a:lnTo>
                    <a:pt x="62" y="103"/>
                  </a:lnTo>
                  <a:lnTo>
                    <a:pt x="66" y="103"/>
                  </a:lnTo>
                  <a:lnTo>
                    <a:pt x="70" y="102"/>
                  </a:lnTo>
                  <a:lnTo>
                    <a:pt x="74" y="101"/>
                  </a:lnTo>
                  <a:lnTo>
                    <a:pt x="78" y="100"/>
                  </a:lnTo>
                  <a:lnTo>
                    <a:pt x="82" y="98"/>
                  </a:lnTo>
                  <a:lnTo>
                    <a:pt x="85" y="96"/>
                  </a:lnTo>
                  <a:lnTo>
                    <a:pt x="89" y="94"/>
                  </a:lnTo>
                  <a:lnTo>
                    <a:pt x="92" y="91"/>
                  </a:lnTo>
                  <a:lnTo>
                    <a:pt x="94" y="88"/>
                  </a:lnTo>
                  <a:lnTo>
                    <a:pt x="97" y="85"/>
                  </a:lnTo>
                  <a:lnTo>
                    <a:pt x="99" y="82"/>
                  </a:lnTo>
                  <a:lnTo>
                    <a:pt x="101" y="78"/>
                  </a:lnTo>
                  <a:lnTo>
                    <a:pt x="102" y="74"/>
                  </a:lnTo>
                  <a:lnTo>
                    <a:pt x="103" y="70"/>
                  </a:lnTo>
                  <a:lnTo>
                    <a:pt x="104" y="66"/>
                  </a:lnTo>
                  <a:lnTo>
                    <a:pt x="104" y="62"/>
                  </a:lnTo>
                  <a:lnTo>
                    <a:pt x="104" y="58"/>
                  </a:lnTo>
                  <a:lnTo>
                    <a:pt x="103" y="54"/>
                  </a:lnTo>
                  <a:lnTo>
                    <a:pt x="102" y="50"/>
                  </a:lnTo>
                  <a:lnTo>
                    <a:pt x="101" y="46"/>
                  </a:lnTo>
                  <a:lnTo>
                    <a:pt x="99" y="42"/>
                  </a:lnTo>
                  <a:lnTo>
                    <a:pt x="97" y="39"/>
                  </a:lnTo>
                  <a:lnTo>
                    <a:pt x="94" y="35"/>
                  </a:lnTo>
                  <a:lnTo>
                    <a:pt x="92" y="32"/>
                  </a:lnTo>
                  <a:lnTo>
                    <a:pt x="89" y="30"/>
                  </a:lnTo>
                  <a:lnTo>
                    <a:pt x="85" y="27"/>
                  </a:lnTo>
                  <a:lnTo>
                    <a:pt x="82" y="25"/>
                  </a:lnTo>
                  <a:lnTo>
                    <a:pt x="78" y="23"/>
                  </a:lnTo>
                  <a:lnTo>
                    <a:pt x="74" y="22"/>
                  </a:lnTo>
                  <a:lnTo>
                    <a:pt x="70" y="21"/>
                  </a:lnTo>
                  <a:lnTo>
                    <a:pt x="66" y="20"/>
                  </a:lnTo>
                  <a:lnTo>
                    <a:pt x="62" y="2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81" name="Google Shape;881;p49"/>
            <p:cNvSpPr/>
            <p:nvPr/>
          </p:nvSpPr>
          <p:spPr>
            <a:xfrm>
              <a:off x="1291360" y="2667920"/>
              <a:ext cx="24840" cy="24480"/>
            </a:xfrm>
            <a:custGeom>
              <a:avLst/>
              <a:gdLst/>
              <a:ahLst/>
              <a:cxnLst/>
              <a:rect l="l" t="t" r="r" b="b"/>
              <a:pathLst>
                <a:path w="69" h="68" extrusionOk="0">
                  <a:moveTo>
                    <a:pt x="34" y="67"/>
                  </a:moveTo>
                  <a:lnTo>
                    <a:pt x="30" y="67"/>
                  </a:lnTo>
                  <a:lnTo>
                    <a:pt x="27" y="66"/>
                  </a:lnTo>
                  <a:lnTo>
                    <a:pt x="24" y="66"/>
                  </a:lnTo>
                  <a:lnTo>
                    <a:pt x="21" y="64"/>
                  </a:lnTo>
                  <a:lnTo>
                    <a:pt x="18" y="63"/>
                  </a:lnTo>
                  <a:lnTo>
                    <a:pt x="15" y="61"/>
                  </a:lnTo>
                  <a:lnTo>
                    <a:pt x="12" y="60"/>
                  </a:lnTo>
                  <a:lnTo>
                    <a:pt x="10" y="57"/>
                  </a:lnTo>
                  <a:lnTo>
                    <a:pt x="8" y="55"/>
                  </a:lnTo>
                  <a:lnTo>
                    <a:pt x="6" y="53"/>
                  </a:lnTo>
                  <a:lnTo>
                    <a:pt x="4" y="50"/>
                  </a:lnTo>
                  <a:lnTo>
                    <a:pt x="3" y="47"/>
                  </a:lnTo>
                  <a:lnTo>
                    <a:pt x="2" y="44"/>
                  </a:lnTo>
                  <a:lnTo>
                    <a:pt x="1" y="41"/>
                  </a:lnTo>
                  <a:lnTo>
                    <a:pt x="0" y="37"/>
                  </a:lnTo>
                  <a:lnTo>
                    <a:pt x="0" y="34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2" y="24"/>
                  </a:lnTo>
                  <a:lnTo>
                    <a:pt x="3" y="21"/>
                  </a:lnTo>
                  <a:lnTo>
                    <a:pt x="4" y="18"/>
                  </a:lnTo>
                  <a:lnTo>
                    <a:pt x="6" y="15"/>
                  </a:lnTo>
                  <a:lnTo>
                    <a:pt x="8" y="12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5" y="6"/>
                  </a:lnTo>
                  <a:lnTo>
                    <a:pt x="18" y="4"/>
                  </a:lnTo>
                  <a:lnTo>
                    <a:pt x="21" y="3"/>
                  </a:lnTo>
                  <a:lnTo>
                    <a:pt x="24" y="2"/>
                  </a:lnTo>
                  <a:lnTo>
                    <a:pt x="27" y="1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41" y="1"/>
                  </a:lnTo>
                  <a:lnTo>
                    <a:pt x="44" y="2"/>
                  </a:lnTo>
                  <a:lnTo>
                    <a:pt x="47" y="3"/>
                  </a:lnTo>
                  <a:lnTo>
                    <a:pt x="50" y="4"/>
                  </a:lnTo>
                  <a:lnTo>
                    <a:pt x="53" y="6"/>
                  </a:lnTo>
                  <a:lnTo>
                    <a:pt x="55" y="8"/>
                  </a:lnTo>
                  <a:lnTo>
                    <a:pt x="58" y="10"/>
                  </a:lnTo>
                  <a:lnTo>
                    <a:pt x="60" y="12"/>
                  </a:lnTo>
                  <a:lnTo>
                    <a:pt x="62" y="15"/>
                  </a:lnTo>
                  <a:lnTo>
                    <a:pt x="64" y="18"/>
                  </a:lnTo>
                  <a:lnTo>
                    <a:pt x="65" y="21"/>
                  </a:lnTo>
                  <a:lnTo>
                    <a:pt x="66" y="24"/>
                  </a:lnTo>
                  <a:lnTo>
                    <a:pt x="67" y="27"/>
                  </a:lnTo>
                  <a:lnTo>
                    <a:pt x="68" y="31"/>
                  </a:lnTo>
                  <a:lnTo>
                    <a:pt x="68" y="34"/>
                  </a:lnTo>
                  <a:lnTo>
                    <a:pt x="68" y="37"/>
                  </a:lnTo>
                  <a:lnTo>
                    <a:pt x="67" y="41"/>
                  </a:lnTo>
                  <a:lnTo>
                    <a:pt x="66" y="44"/>
                  </a:lnTo>
                  <a:lnTo>
                    <a:pt x="65" y="47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0" y="55"/>
                  </a:lnTo>
                  <a:lnTo>
                    <a:pt x="58" y="57"/>
                  </a:lnTo>
                  <a:lnTo>
                    <a:pt x="55" y="60"/>
                  </a:lnTo>
                  <a:lnTo>
                    <a:pt x="53" y="61"/>
                  </a:lnTo>
                  <a:lnTo>
                    <a:pt x="50" y="63"/>
                  </a:lnTo>
                  <a:lnTo>
                    <a:pt x="47" y="64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7"/>
                  </a:lnTo>
                  <a:lnTo>
                    <a:pt x="34" y="67"/>
                  </a:lnTo>
                  <a:moveTo>
                    <a:pt x="34" y="11"/>
                  </a:moveTo>
                  <a:lnTo>
                    <a:pt x="32" y="11"/>
                  </a:lnTo>
                  <a:lnTo>
                    <a:pt x="30" y="11"/>
                  </a:lnTo>
                  <a:lnTo>
                    <a:pt x="27" y="12"/>
                  </a:lnTo>
                  <a:lnTo>
                    <a:pt x="25" y="13"/>
                  </a:lnTo>
                  <a:lnTo>
                    <a:pt x="23" y="14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18" y="18"/>
                  </a:lnTo>
                  <a:lnTo>
                    <a:pt x="16" y="19"/>
                  </a:lnTo>
                  <a:lnTo>
                    <a:pt x="15" y="21"/>
                  </a:lnTo>
                  <a:lnTo>
                    <a:pt x="14" y="23"/>
                  </a:lnTo>
                  <a:lnTo>
                    <a:pt x="13" y="25"/>
                  </a:lnTo>
                  <a:lnTo>
                    <a:pt x="12" y="27"/>
                  </a:lnTo>
                  <a:lnTo>
                    <a:pt x="11" y="29"/>
                  </a:lnTo>
                  <a:lnTo>
                    <a:pt x="11" y="32"/>
                  </a:lnTo>
                  <a:lnTo>
                    <a:pt x="11" y="34"/>
                  </a:lnTo>
                  <a:lnTo>
                    <a:pt x="11" y="36"/>
                  </a:lnTo>
                  <a:lnTo>
                    <a:pt x="11" y="39"/>
                  </a:lnTo>
                  <a:lnTo>
                    <a:pt x="12" y="41"/>
                  </a:lnTo>
                  <a:lnTo>
                    <a:pt x="13" y="43"/>
                  </a:lnTo>
                  <a:lnTo>
                    <a:pt x="14" y="45"/>
                  </a:lnTo>
                  <a:lnTo>
                    <a:pt x="15" y="46"/>
                  </a:lnTo>
                  <a:lnTo>
                    <a:pt x="16" y="48"/>
                  </a:lnTo>
                  <a:lnTo>
                    <a:pt x="18" y="50"/>
                  </a:lnTo>
                  <a:lnTo>
                    <a:pt x="20" y="51"/>
                  </a:lnTo>
                  <a:lnTo>
                    <a:pt x="21" y="52"/>
                  </a:lnTo>
                  <a:lnTo>
                    <a:pt x="23" y="53"/>
                  </a:lnTo>
                  <a:lnTo>
                    <a:pt x="25" y="54"/>
                  </a:lnTo>
                  <a:lnTo>
                    <a:pt x="27" y="55"/>
                  </a:lnTo>
                  <a:lnTo>
                    <a:pt x="30" y="56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6" y="56"/>
                  </a:lnTo>
                  <a:lnTo>
                    <a:pt x="38" y="56"/>
                  </a:lnTo>
                  <a:lnTo>
                    <a:pt x="40" y="55"/>
                  </a:lnTo>
                  <a:lnTo>
                    <a:pt x="42" y="54"/>
                  </a:lnTo>
                  <a:lnTo>
                    <a:pt x="44" y="53"/>
                  </a:lnTo>
                  <a:lnTo>
                    <a:pt x="46" y="52"/>
                  </a:lnTo>
                  <a:lnTo>
                    <a:pt x="48" y="51"/>
                  </a:lnTo>
                  <a:lnTo>
                    <a:pt x="49" y="50"/>
                  </a:lnTo>
                  <a:lnTo>
                    <a:pt x="51" y="48"/>
                  </a:lnTo>
                  <a:lnTo>
                    <a:pt x="52" y="46"/>
                  </a:lnTo>
                  <a:lnTo>
                    <a:pt x="53" y="45"/>
                  </a:lnTo>
                  <a:lnTo>
                    <a:pt x="54" y="43"/>
                  </a:lnTo>
                  <a:lnTo>
                    <a:pt x="55" y="41"/>
                  </a:lnTo>
                  <a:lnTo>
                    <a:pt x="56" y="39"/>
                  </a:lnTo>
                  <a:lnTo>
                    <a:pt x="56" y="36"/>
                  </a:lnTo>
                  <a:lnTo>
                    <a:pt x="56" y="34"/>
                  </a:lnTo>
                  <a:lnTo>
                    <a:pt x="56" y="32"/>
                  </a:lnTo>
                  <a:lnTo>
                    <a:pt x="56" y="29"/>
                  </a:lnTo>
                  <a:lnTo>
                    <a:pt x="55" y="27"/>
                  </a:lnTo>
                  <a:lnTo>
                    <a:pt x="54" y="25"/>
                  </a:lnTo>
                  <a:lnTo>
                    <a:pt x="53" y="23"/>
                  </a:lnTo>
                  <a:lnTo>
                    <a:pt x="52" y="21"/>
                  </a:lnTo>
                  <a:lnTo>
                    <a:pt x="51" y="19"/>
                  </a:lnTo>
                  <a:lnTo>
                    <a:pt x="49" y="18"/>
                  </a:lnTo>
                  <a:lnTo>
                    <a:pt x="48" y="16"/>
                  </a:lnTo>
                  <a:lnTo>
                    <a:pt x="46" y="15"/>
                  </a:lnTo>
                  <a:lnTo>
                    <a:pt x="44" y="14"/>
                  </a:lnTo>
                  <a:lnTo>
                    <a:pt x="42" y="13"/>
                  </a:lnTo>
                  <a:lnTo>
                    <a:pt x="40" y="12"/>
                  </a:lnTo>
                  <a:lnTo>
                    <a:pt x="38" y="11"/>
                  </a:lnTo>
                  <a:lnTo>
                    <a:pt x="36" y="11"/>
                  </a:lnTo>
                  <a:lnTo>
                    <a:pt x="34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82" name="Google Shape;882;p49"/>
            <p:cNvSpPr/>
            <p:nvPr/>
          </p:nvSpPr>
          <p:spPr>
            <a:xfrm>
              <a:off x="1287040" y="2663600"/>
              <a:ext cx="33480" cy="33120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6" y="91"/>
                  </a:moveTo>
                  <a:lnTo>
                    <a:pt x="41" y="91"/>
                  </a:lnTo>
                  <a:lnTo>
                    <a:pt x="37" y="90"/>
                  </a:lnTo>
                  <a:lnTo>
                    <a:pt x="32" y="89"/>
                  </a:lnTo>
                  <a:lnTo>
                    <a:pt x="28" y="88"/>
                  </a:lnTo>
                  <a:lnTo>
                    <a:pt x="24" y="86"/>
                  </a:lnTo>
                  <a:lnTo>
                    <a:pt x="20" y="83"/>
                  </a:lnTo>
                  <a:lnTo>
                    <a:pt x="17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8" y="71"/>
                  </a:lnTo>
                  <a:lnTo>
                    <a:pt x="6" y="68"/>
                  </a:lnTo>
                  <a:lnTo>
                    <a:pt x="4" y="64"/>
                  </a:lnTo>
                  <a:lnTo>
                    <a:pt x="2" y="60"/>
                  </a:lnTo>
                  <a:lnTo>
                    <a:pt x="1" y="55"/>
                  </a:lnTo>
                  <a:lnTo>
                    <a:pt x="0" y="51"/>
                  </a:lnTo>
                  <a:lnTo>
                    <a:pt x="0" y="46"/>
                  </a:lnTo>
                  <a:lnTo>
                    <a:pt x="0" y="41"/>
                  </a:lnTo>
                  <a:lnTo>
                    <a:pt x="1" y="37"/>
                  </a:lnTo>
                  <a:lnTo>
                    <a:pt x="2" y="32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8" y="20"/>
                  </a:lnTo>
                  <a:lnTo>
                    <a:pt x="11" y="17"/>
                  </a:lnTo>
                  <a:lnTo>
                    <a:pt x="14" y="13"/>
                  </a:lnTo>
                  <a:lnTo>
                    <a:pt x="17" y="10"/>
                  </a:lnTo>
                  <a:lnTo>
                    <a:pt x="20" y="8"/>
                  </a:lnTo>
                  <a:lnTo>
                    <a:pt x="24" y="6"/>
                  </a:lnTo>
                  <a:lnTo>
                    <a:pt x="28" y="4"/>
                  </a:lnTo>
                  <a:lnTo>
                    <a:pt x="32" y="2"/>
                  </a:lnTo>
                  <a:lnTo>
                    <a:pt x="37" y="1"/>
                  </a:lnTo>
                  <a:lnTo>
                    <a:pt x="41" y="0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5" y="1"/>
                  </a:lnTo>
                  <a:lnTo>
                    <a:pt x="60" y="2"/>
                  </a:lnTo>
                  <a:lnTo>
                    <a:pt x="64" y="4"/>
                  </a:lnTo>
                  <a:lnTo>
                    <a:pt x="68" y="5"/>
                  </a:lnTo>
                  <a:lnTo>
                    <a:pt x="72" y="8"/>
                  </a:lnTo>
                  <a:lnTo>
                    <a:pt x="75" y="10"/>
                  </a:lnTo>
                  <a:lnTo>
                    <a:pt x="78" y="13"/>
                  </a:lnTo>
                  <a:lnTo>
                    <a:pt x="81" y="16"/>
                  </a:lnTo>
                  <a:lnTo>
                    <a:pt x="84" y="20"/>
                  </a:lnTo>
                  <a:lnTo>
                    <a:pt x="86" y="24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1" y="37"/>
                  </a:lnTo>
                  <a:lnTo>
                    <a:pt x="92" y="41"/>
                  </a:lnTo>
                  <a:lnTo>
                    <a:pt x="92" y="46"/>
                  </a:lnTo>
                  <a:lnTo>
                    <a:pt x="92" y="51"/>
                  </a:lnTo>
                  <a:lnTo>
                    <a:pt x="91" y="55"/>
                  </a:lnTo>
                  <a:lnTo>
                    <a:pt x="90" y="59"/>
                  </a:lnTo>
                  <a:lnTo>
                    <a:pt x="88" y="64"/>
                  </a:lnTo>
                  <a:lnTo>
                    <a:pt x="86" y="68"/>
                  </a:lnTo>
                  <a:lnTo>
                    <a:pt x="84" y="71"/>
                  </a:lnTo>
                  <a:lnTo>
                    <a:pt x="81" y="75"/>
                  </a:lnTo>
                  <a:lnTo>
                    <a:pt x="78" y="78"/>
                  </a:lnTo>
                  <a:lnTo>
                    <a:pt x="75" y="81"/>
                  </a:lnTo>
                  <a:lnTo>
                    <a:pt x="72" y="83"/>
                  </a:lnTo>
                  <a:lnTo>
                    <a:pt x="68" y="86"/>
                  </a:lnTo>
                  <a:lnTo>
                    <a:pt x="64" y="87"/>
                  </a:lnTo>
                  <a:lnTo>
                    <a:pt x="60" y="89"/>
                  </a:lnTo>
                  <a:lnTo>
                    <a:pt x="55" y="90"/>
                  </a:lnTo>
                  <a:lnTo>
                    <a:pt x="51" y="91"/>
                  </a:lnTo>
                  <a:lnTo>
                    <a:pt x="46" y="91"/>
                  </a:lnTo>
                  <a:moveTo>
                    <a:pt x="46" y="15"/>
                  </a:moveTo>
                  <a:lnTo>
                    <a:pt x="43" y="15"/>
                  </a:lnTo>
                  <a:lnTo>
                    <a:pt x="40" y="16"/>
                  </a:lnTo>
                  <a:lnTo>
                    <a:pt x="37" y="16"/>
                  </a:lnTo>
                  <a:lnTo>
                    <a:pt x="34" y="17"/>
                  </a:lnTo>
                  <a:lnTo>
                    <a:pt x="32" y="19"/>
                  </a:lnTo>
                  <a:lnTo>
                    <a:pt x="29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3" y="26"/>
                  </a:lnTo>
                  <a:lnTo>
                    <a:pt x="21" y="29"/>
                  </a:lnTo>
                  <a:lnTo>
                    <a:pt x="20" y="31"/>
                  </a:lnTo>
                  <a:lnTo>
                    <a:pt x="18" y="34"/>
                  </a:lnTo>
                  <a:lnTo>
                    <a:pt x="17" y="37"/>
                  </a:lnTo>
                  <a:lnTo>
                    <a:pt x="17" y="40"/>
                  </a:lnTo>
                  <a:lnTo>
                    <a:pt x="16" y="43"/>
                  </a:lnTo>
                  <a:lnTo>
                    <a:pt x="16" y="46"/>
                  </a:lnTo>
                  <a:lnTo>
                    <a:pt x="16" y="49"/>
                  </a:lnTo>
                  <a:lnTo>
                    <a:pt x="17" y="52"/>
                  </a:lnTo>
                  <a:lnTo>
                    <a:pt x="17" y="55"/>
                  </a:lnTo>
                  <a:lnTo>
                    <a:pt x="18" y="58"/>
                  </a:lnTo>
                  <a:lnTo>
                    <a:pt x="20" y="60"/>
                  </a:lnTo>
                  <a:lnTo>
                    <a:pt x="21" y="63"/>
                  </a:lnTo>
                  <a:lnTo>
                    <a:pt x="23" y="65"/>
                  </a:lnTo>
                  <a:lnTo>
                    <a:pt x="25" y="67"/>
                  </a:lnTo>
                  <a:lnTo>
                    <a:pt x="27" y="69"/>
                  </a:lnTo>
                  <a:lnTo>
                    <a:pt x="29" y="71"/>
                  </a:lnTo>
                  <a:lnTo>
                    <a:pt x="32" y="72"/>
                  </a:lnTo>
                  <a:lnTo>
                    <a:pt x="34" y="74"/>
                  </a:lnTo>
                  <a:lnTo>
                    <a:pt x="37" y="75"/>
                  </a:lnTo>
                  <a:lnTo>
                    <a:pt x="40" y="75"/>
                  </a:lnTo>
                  <a:lnTo>
                    <a:pt x="43" y="76"/>
                  </a:lnTo>
                  <a:lnTo>
                    <a:pt x="46" y="76"/>
                  </a:lnTo>
                  <a:lnTo>
                    <a:pt x="49" y="76"/>
                  </a:lnTo>
                  <a:lnTo>
                    <a:pt x="52" y="75"/>
                  </a:lnTo>
                  <a:lnTo>
                    <a:pt x="55" y="75"/>
                  </a:lnTo>
                  <a:lnTo>
                    <a:pt x="58" y="74"/>
                  </a:lnTo>
                  <a:lnTo>
                    <a:pt x="60" y="72"/>
                  </a:lnTo>
                  <a:lnTo>
                    <a:pt x="63" y="71"/>
                  </a:lnTo>
                  <a:lnTo>
                    <a:pt x="65" y="69"/>
                  </a:lnTo>
                  <a:lnTo>
                    <a:pt x="67" y="67"/>
                  </a:lnTo>
                  <a:lnTo>
                    <a:pt x="69" y="65"/>
                  </a:lnTo>
                  <a:lnTo>
                    <a:pt x="71" y="63"/>
                  </a:lnTo>
                  <a:lnTo>
                    <a:pt x="72" y="60"/>
                  </a:lnTo>
                  <a:lnTo>
                    <a:pt x="74" y="58"/>
                  </a:lnTo>
                  <a:lnTo>
                    <a:pt x="75" y="55"/>
                  </a:lnTo>
                  <a:lnTo>
                    <a:pt x="75" y="52"/>
                  </a:lnTo>
                  <a:lnTo>
                    <a:pt x="76" y="49"/>
                  </a:lnTo>
                  <a:lnTo>
                    <a:pt x="76" y="46"/>
                  </a:lnTo>
                  <a:lnTo>
                    <a:pt x="76" y="43"/>
                  </a:lnTo>
                  <a:lnTo>
                    <a:pt x="75" y="40"/>
                  </a:lnTo>
                  <a:lnTo>
                    <a:pt x="75" y="37"/>
                  </a:lnTo>
                  <a:lnTo>
                    <a:pt x="74" y="34"/>
                  </a:lnTo>
                  <a:lnTo>
                    <a:pt x="72" y="31"/>
                  </a:lnTo>
                  <a:lnTo>
                    <a:pt x="71" y="29"/>
                  </a:lnTo>
                  <a:lnTo>
                    <a:pt x="69" y="27"/>
                  </a:lnTo>
                  <a:lnTo>
                    <a:pt x="67" y="24"/>
                  </a:lnTo>
                  <a:lnTo>
                    <a:pt x="65" y="22"/>
                  </a:lnTo>
                  <a:lnTo>
                    <a:pt x="63" y="20"/>
                  </a:lnTo>
                  <a:lnTo>
                    <a:pt x="60" y="19"/>
                  </a:lnTo>
                  <a:lnTo>
                    <a:pt x="58" y="18"/>
                  </a:lnTo>
                  <a:lnTo>
                    <a:pt x="55" y="16"/>
                  </a:lnTo>
                  <a:lnTo>
                    <a:pt x="52" y="16"/>
                  </a:lnTo>
                  <a:lnTo>
                    <a:pt x="49" y="15"/>
                  </a:lnTo>
                  <a:lnTo>
                    <a:pt x="46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83" name="Google Shape;883;p49"/>
            <p:cNvSpPr/>
            <p:nvPr/>
          </p:nvSpPr>
          <p:spPr>
            <a:xfrm>
              <a:off x="1281280" y="2657480"/>
              <a:ext cx="45000" cy="45360"/>
            </a:xfrm>
            <a:custGeom>
              <a:avLst/>
              <a:gdLst/>
              <a:ahLst/>
              <a:cxnLst/>
              <a:rect l="l" t="t" r="r" b="b"/>
              <a:pathLst>
                <a:path w="125" h="126" extrusionOk="0">
                  <a:moveTo>
                    <a:pt x="62" y="125"/>
                  </a:moveTo>
                  <a:lnTo>
                    <a:pt x="56" y="125"/>
                  </a:lnTo>
                  <a:lnTo>
                    <a:pt x="50" y="124"/>
                  </a:lnTo>
                  <a:lnTo>
                    <a:pt x="44" y="122"/>
                  </a:lnTo>
                  <a:lnTo>
                    <a:pt x="38" y="120"/>
                  </a:lnTo>
                  <a:lnTo>
                    <a:pt x="33" y="118"/>
                  </a:lnTo>
                  <a:lnTo>
                    <a:pt x="27" y="114"/>
                  </a:lnTo>
                  <a:lnTo>
                    <a:pt x="23" y="111"/>
                  </a:lnTo>
                  <a:lnTo>
                    <a:pt x="18" y="107"/>
                  </a:lnTo>
                  <a:lnTo>
                    <a:pt x="14" y="103"/>
                  </a:lnTo>
                  <a:lnTo>
                    <a:pt x="11" y="98"/>
                  </a:lnTo>
                  <a:lnTo>
                    <a:pt x="8" y="93"/>
                  </a:lnTo>
                  <a:lnTo>
                    <a:pt x="5" y="87"/>
                  </a:lnTo>
                  <a:lnTo>
                    <a:pt x="3" y="82"/>
                  </a:lnTo>
                  <a:lnTo>
                    <a:pt x="1" y="76"/>
                  </a:lnTo>
                  <a:lnTo>
                    <a:pt x="0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1" y="50"/>
                  </a:lnTo>
                  <a:lnTo>
                    <a:pt x="3" y="44"/>
                  </a:lnTo>
                  <a:lnTo>
                    <a:pt x="5" y="39"/>
                  </a:lnTo>
                  <a:lnTo>
                    <a:pt x="8" y="33"/>
                  </a:lnTo>
                  <a:lnTo>
                    <a:pt x="11" y="28"/>
                  </a:lnTo>
                  <a:lnTo>
                    <a:pt x="14" y="23"/>
                  </a:lnTo>
                  <a:lnTo>
                    <a:pt x="18" y="19"/>
                  </a:lnTo>
                  <a:lnTo>
                    <a:pt x="23" y="14"/>
                  </a:lnTo>
                  <a:lnTo>
                    <a:pt x="27" y="11"/>
                  </a:lnTo>
                  <a:lnTo>
                    <a:pt x="33" y="8"/>
                  </a:lnTo>
                  <a:lnTo>
                    <a:pt x="38" y="5"/>
                  </a:lnTo>
                  <a:lnTo>
                    <a:pt x="44" y="3"/>
                  </a:lnTo>
                  <a:lnTo>
                    <a:pt x="50" y="1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4" y="1"/>
                  </a:lnTo>
                  <a:lnTo>
                    <a:pt x="80" y="3"/>
                  </a:lnTo>
                  <a:lnTo>
                    <a:pt x="86" y="5"/>
                  </a:lnTo>
                  <a:lnTo>
                    <a:pt x="91" y="8"/>
                  </a:lnTo>
                  <a:lnTo>
                    <a:pt x="97" y="11"/>
                  </a:lnTo>
                  <a:lnTo>
                    <a:pt x="101" y="14"/>
                  </a:lnTo>
                  <a:lnTo>
                    <a:pt x="106" y="19"/>
                  </a:lnTo>
                  <a:lnTo>
                    <a:pt x="110" y="23"/>
                  </a:lnTo>
                  <a:lnTo>
                    <a:pt x="113" y="28"/>
                  </a:lnTo>
                  <a:lnTo>
                    <a:pt x="116" y="33"/>
                  </a:lnTo>
                  <a:lnTo>
                    <a:pt x="119" y="39"/>
                  </a:lnTo>
                  <a:lnTo>
                    <a:pt x="121" y="44"/>
                  </a:lnTo>
                  <a:lnTo>
                    <a:pt x="123" y="50"/>
                  </a:lnTo>
                  <a:lnTo>
                    <a:pt x="124" y="57"/>
                  </a:lnTo>
                  <a:lnTo>
                    <a:pt x="124" y="63"/>
                  </a:lnTo>
                  <a:lnTo>
                    <a:pt x="124" y="69"/>
                  </a:lnTo>
                  <a:lnTo>
                    <a:pt x="123" y="76"/>
                  </a:lnTo>
                  <a:lnTo>
                    <a:pt x="121" y="82"/>
                  </a:lnTo>
                  <a:lnTo>
                    <a:pt x="119" y="87"/>
                  </a:lnTo>
                  <a:lnTo>
                    <a:pt x="116" y="93"/>
                  </a:lnTo>
                  <a:lnTo>
                    <a:pt x="113" y="98"/>
                  </a:lnTo>
                  <a:lnTo>
                    <a:pt x="110" y="103"/>
                  </a:lnTo>
                  <a:lnTo>
                    <a:pt x="106" y="107"/>
                  </a:lnTo>
                  <a:lnTo>
                    <a:pt x="101" y="111"/>
                  </a:lnTo>
                  <a:lnTo>
                    <a:pt x="97" y="114"/>
                  </a:lnTo>
                  <a:lnTo>
                    <a:pt x="91" y="118"/>
                  </a:lnTo>
                  <a:lnTo>
                    <a:pt x="86" y="120"/>
                  </a:lnTo>
                  <a:lnTo>
                    <a:pt x="80" y="122"/>
                  </a:lnTo>
                  <a:lnTo>
                    <a:pt x="74" y="124"/>
                  </a:lnTo>
                  <a:lnTo>
                    <a:pt x="68" y="125"/>
                  </a:lnTo>
                  <a:lnTo>
                    <a:pt x="62" y="125"/>
                  </a:lnTo>
                  <a:moveTo>
                    <a:pt x="62" y="21"/>
                  </a:moveTo>
                  <a:lnTo>
                    <a:pt x="58" y="21"/>
                  </a:lnTo>
                  <a:lnTo>
                    <a:pt x="54" y="22"/>
                  </a:lnTo>
                  <a:lnTo>
                    <a:pt x="50" y="23"/>
                  </a:lnTo>
                  <a:lnTo>
                    <a:pt x="46" y="24"/>
                  </a:lnTo>
                  <a:lnTo>
                    <a:pt x="42" y="26"/>
                  </a:lnTo>
                  <a:lnTo>
                    <a:pt x="39" y="28"/>
                  </a:lnTo>
                  <a:lnTo>
                    <a:pt x="35" y="31"/>
                  </a:lnTo>
                  <a:lnTo>
                    <a:pt x="32" y="33"/>
                  </a:lnTo>
                  <a:lnTo>
                    <a:pt x="30" y="36"/>
                  </a:lnTo>
                  <a:lnTo>
                    <a:pt x="27" y="40"/>
                  </a:lnTo>
                  <a:lnTo>
                    <a:pt x="25" y="43"/>
                  </a:lnTo>
                  <a:lnTo>
                    <a:pt x="23" y="47"/>
                  </a:lnTo>
                  <a:lnTo>
                    <a:pt x="22" y="51"/>
                  </a:lnTo>
                  <a:lnTo>
                    <a:pt x="21" y="55"/>
                  </a:lnTo>
                  <a:lnTo>
                    <a:pt x="20" y="59"/>
                  </a:lnTo>
                  <a:lnTo>
                    <a:pt x="20" y="63"/>
                  </a:lnTo>
                  <a:lnTo>
                    <a:pt x="20" y="67"/>
                  </a:lnTo>
                  <a:lnTo>
                    <a:pt x="21" y="71"/>
                  </a:lnTo>
                  <a:lnTo>
                    <a:pt x="22" y="75"/>
                  </a:lnTo>
                  <a:lnTo>
                    <a:pt x="23" y="79"/>
                  </a:lnTo>
                  <a:lnTo>
                    <a:pt x="25" y="83"/>
                  </a:lnTo>
                  <a:lnTo>
                    <a:pt x="27" y="86"/>
                  </a:lnTo>
                  <a:lnTo>
                    <a:pt x="30" y="89"/>
                  </a:lnTo>
                  <a:lnTo>
                    <a:pt x="32" y="92"/>
                  </a:lnTo>
                  <a:lnTo>
                    <a:pt x="35" y="95"/>
                  </a:lnTo>
                  <a:lnTo>
                    <a:pt x="39" y="97"/>
                  </a:lnTo>
                  <a:lnTo>
                    <a:pt x="42" y="99"/>
                  </a:lnTo>
                  <a:lnTo>
                    <a:pt x="46" y="101"/>
                  </a:lnTo>
                  <a:lnTo>
                    <a:pt x="50" y="102"/>
                  </a:lnTo>
                  <a:lnTo>
                    <a:pt x="54" y="103"/>
                  </a:lnTo>
                  <a:lnTo>
                    <a:pt x="58" y="104"/>
                  </a:lnTo>
                  <a:lnTo>
                    <a:pt x="62" y="104"/>
                  </a:lnTo>
                  <a:lnTo>
                    <a:pt x="66" y="104"/>
                  </a:lnTo>
                  <a:lnTo>
                    <a:pt x="70" y="103"/>
                  </a:lnTo>
                  <a:lnTo>
                    <a:pt x="74" y="102"/>
                  </a:lnTo>
                  <a:lnTo>
                    <a:pt x="78" y="101"/>
                  </a:lnTo>
                  <a:lnTo>
                    <a:pt x="82" y="99"/>
                  </a:lnTo>
                  <a:lnTo>
                    <a:pt x="85" y="97"/>
                  </a:lnTo>
                  <a:lnTo>
                    <a:pt x="88" y="95"/>
                  </a:lnTo>
                  <a:lnTo>
                    <a:pt x="91" y="92"/>
                  </a:lnTo>
                  <a:lnTo>
                    <a:pt x="94" y="89"/>
                  </a:lnTo>
                  <a:lnTo>
                    <a:pt x="96" y="86"/>
                  </a:lnTo>
                  <a:lnTo>
                    <a:pt x="98" y="83"/>
                  </a:lnTo>
                  <a:lnTo>
                    <a:pt x="100" y="79"/>
                  </a:lnTo>
                  <a:lnTo>
                    <a:pt x="101" y="75"/>
                  </a:lnTo>
                  <a:lnTo>
                    <a:pt x="102" y="71"/>
                  </a:lnTo>
                  <a:lnTo>
                    <a:pt x="103" y="67"/>
                  </a:lnTo>
                  <a:lnTo>
                    <a:pt x="103" y="63"/>
                  </a:lnTo>
                  <a:lnTo>
                    <a:pt x="103" y="59"/>
                  </a:lnTo>
                  <a:lnTo>
                    <a:pt x="102" y="55"/>
                  </a:lnTo>
                  <a:lnTo>
                    <a:pt x="101" y="51"/>
                  </a:lnTo>
                  <a:lnTo>
                    <a:pt x="100" y="47"/>
                  </a:lnTo>
                  <a:lnTo>
                    <a:pt x="98" y="43"/>
                  </a:lnTo>
                  <a:lnTo>
                    <a:pt x="96" y="40"/>
                  </a:lnTo>
                  <a:lnTo>
                    <a:pt x="94" y="36"/>
                  </a:lnTo>
                  <a:lnTo>
                    <a:pt x="91" y="33"/>
                  </a:lnTo>
                  <a:lnTo>
                    <a:pt x="88" y="31"/>
                  </a:lnTo>
                  <a:lnTo>
                    <a:pt x="85" y="28"/>
                  </a:lnTo>
                  <a:lnTo>
                    <a:pt x="82" y="26"/>
                  </a:lnTo>
                  <a:lnTo>
                    <a:pt x="78" y="24"/>
                  </a:lnTo>
                  <a:lnTo>
                    <a:pt x="74" y="23"/>
                  </a:lnTo>
                  <a:lnTo>
                    <a:pt x="70" y="22"/>
                  </a:lnTo>
                  <a:lnTo>
                    <a:pt x="66" y="21"/>
                  </a:lnTo>
                  <a:lnTo>
                    <a:pt x="62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84" name="Google Shape;884;p49"/>
            <p:cNvSpPr/>
            <p:nvPr/>
          </p:nvSpPr>
          <p:spPr>
            <a:xfrm>
              <a:off x="1164640" y="2644520"/>
              <a:ext cx="24480" cy="2448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3" y="67"/>
                  </a:moveTo>
                  <a:lnTo>
                    <a:pt x="30" y="67"/>
                  </a:lnTo>
                  <a:lnTo>
                    <a:pt x="26" y="66"/>
                  </a:lnTo>
                  <a:lnTo>
                    <a:pt x="23" y="65"/>
                  </a:lnTo>
                  <a:lnTo>
                    <a:pt x="20" y="64"/>
                  </a:lnTo>
                  <a:lnTo>
                    <a:pt x="17" y="63"/>
                  </a:lnTo>
                  <a:lnTo>
                    <a:pt x="15" y="61"/>
                  </a:lnTo>
                  <a:lnTo>
                    <a:pt x="12" y="59"/>
                  </a:lnTo>
                  <a:lnTo>
                    <a:pt x="10" y="57"/>
                  </a:lnTo>
                  <a:lnTo>
                    <a:pt x="8" y="55"/>
                  </a:lnTo>
                  <a:lnTo>
                    <a:pt x="6" y="52"/>
                  </a:lnTo>
                  <a:lnTo>
                    <a:pt x="4" y="49"/>
                  </a:lnTo>
                  <a:lnTo>
                    <a:pt x="3" y="46"/>
                  </a:lnTo>
                  <a:lnTo>
                    <a:pt x="2" y="43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1" y="26"/>
                  </a:lnTo>
                  <a:lnTo>
                    <a:pt x="1" y="23"/>
                  </a:lnTo>
                  <a:lnTo>
                    <a:pt x="3" y="20"/>
                  </a:lnTo>
                  <a:lnTo>
                    <a:pt x="4" y="17"/>
                  </a:lnTo>
                  <a:lnTo>
                    <a:pt x="6" y="14"/>
                  </a:lnTo>
                  <a:lnTo>
                    <a:pt x="7" y="12"/>
                  </a:lnTo>
                  <a:lnTo>
                    <a:pt x="10" y="10"/>
                  </a:lnTo>
                  <a:lnTo>
                    <a:pt x="12" y="7"/>
                  </a:lnTo>
                  <a:lnTo>
                    <a:pt x="14" y="6"/>
                  </a:lnTo>
                  <a:lnTo>
                    <a:pt x="17" y="4"/>
                  </a:lnTo>
                  <a:lnTo>
                    <a:pt x="20" y="3"/>
                  </a:lnTo>
                  <a:lnTo>
                    <a:pt x="23" y="1"/>
                  </a:lnTo>
                  <a:lnTo>
                    <a:pt x="26" y="1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0" y="1"/>
                  </a:lnTo>
                  <a:lnTo>
                    <a:pt x="43" y="2"/>
                  </a:lnTo>
                  <a:lnTo>
                    <a:pt x="46" y="3"/>
                  </a:lnTo>
                  <a:lnTo>
                    <a:pt x="49" y="4"/>
                  </a:lnTo>
                  <a:lnTo>
                    <a:pt x="52" y="6"/>
                  </a:lnTo>
                  <a:lnTo>
                    <a:pt x="55" y="8"/>
                  </a:lnTo>
                  <a:lnTo>
                    <a:pt x="57" y="10"/>
                  </a:lnTo>
                  <a:lnTo>
                    <a:pt x="59" y="12"/>
                  </a:lnTo>
                  <a:lnTo>
                    <a:pt x="61" y="15"/>
                  </a:lnTo>
                  <a:lnTo>
                    <a:pt x="63" y="17"/>
                  </a:lnTo>
                  <a:lnTo>
                    <a:pt x="64" y="20"/>
                  </a:lnTo>
                  <a:lnTo>
                    <a:pt x="65" y="23"/>
                  </a:lnTo>
                  <a:lnTo>
                    <a:pt x="66" y="26"/>
                  </a:lnTo>
                  <a:lnTo>
                    <a:pt x="67" y="30"/>
                  </a:lnTo>
                  <a:lnTo>
                    <a:pt x="67" y="33"/>
                  </a:lnTo>
                  <a:lnTo>
                    <a:pt x="67" y="37"/>
                  </a:lnTo>
                  <a:lnTo>
                    <a:pt x="66" y="40"/>
                  </a:lnTo>
                  <a:lnTo>
                    <a:pt x="65" y="43"/>
                  </a:lnTo>
                  <a:lnTo>
                    <a:pt x="64" y="46"/>
                  </a:lnTo>
                  <a:lnTo>
                    <a:pt x="63" y="49"/>
                  </a:lnTo>
                  <a:lnTo>
                    <a:pt x="61" y="52"/>
                  </a:lnTo>
                  <a:lnTo>
                    <a:pt x="59" y="55"/>
                  </a:lnTo>
                  <a:lnTo>
                    <a:pt x="57" y="57"/>
                  </a:lnTo>
                  <a:lnTo>
                    <a:pt x="55" y="59"/>
                  </a:lnTo>
                  <a:lnTo>
                    <a:pt x="52" y="61"/>
                  </a:lnTo>
                  <a:lnTo>
                    <a:pt x="49" y="63"/>
                  </a:lnTo>
                  <a:lnTo>
                    <a:pt x="46" y="64"/>
                  </a:lnTo>
                  <a:lnTo>
                    <a:pt x="43" y="65"/>
                  </a:lnTo>
                  <a:lnTo>
                    <a:pt x="40" y="66"/>
                  </a:lnTo>
                  <a:lnTo>
                    <a:pt x="37" y="67"/>
                  </a:lnTo>
                  <a:lnTo>
                    <a:pt x="33" y="67"/>
                  </a:lnTo>
                  <a:moveTo>
                    <a:pt x="33" y="11"/>
                  </a:moveTo>
                  <a:lnTo>
                    <a:pt x="31" y="11"/>
                  </a:lnTo>
                  <a:lnTo>
                    <a:pt x="29" y="11"/>
                  </a:lnTo>
                  <a:lnTo>
                    <a:pt x="27" y="12"/>
                  </a:lnTo>
                  <a:lnTo>
                    <a:pt x="24" y="13"/>
                  </a:lnTo>
                  <a:lnTo>
                    <a:pt x="23" y="14"/>
                  </a:lnTo>
                  <a:lnTo>
                    <a:pt x="21" y="15"/>
                  </a:lnTo>
                  <a:lnTo>
                    <a:pt x="19" y="16"/>
                  </a:lnTo>
                  <a:lnTo>
                    <a:pt x="17" y="17"/>
                  </a:lnTo>
                  <a:lnTo>
                    <a:pt x="16" y="19"/>
                  </a:lnTo>
                  <a:lnTo>
                    <a:pt x="15" y="21"/>
                  </a:lnTo>
                  <a:lnTo>
                    <a:pt x="14" y="22"/>
                  </a:lnTo>
                  <a:lnTo>
                    <a:pt x="13" y="24"/>
                  </a:lnTo>
                  <a:lnTo>
                    <a:pt x="12" y="26"/>
                  </a:lnTo>
                  <a:lnTo>
                    <a:pt x="11" y="28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1" y="38"/>
                  </a:lnTo>
                  <a:lnTo>
                    <a:pt x="12" y="40"/>
                  </a:lnTo>
                  <a:lnTo>
                    <a:pt x="13" y="42"/>
                  </a:lnTo>
                  <a:lnTo>
                    <a:pt x="14" y="44"/>
                  </a:lnTo>
                  <a:lnTo>
                    <a:pt x="15" y="46"/>
                  </a:lnTo>
                  <a:lnTo>
                    <a:pt x="16" y="48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2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6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5" y="56"/>
                  </a:lnTo>
                  <a:lnTo>
                    <a:pt x="38" y="56"/>
                  </a:lnTo>
                  <a:lnTo>
                    <a:pt x="40" y="55"/>
                  </a:lnTo>
                  <a:lnTo>
                    <a:pt x="42" y="54"/>
                  </a:lnTo>
                  <a:lnTo>
                    <a:pt x="44" y="53"/>
                  </a:lnTo>
                  <a:lnTo>
                    <a:pt x="46" y="52"/>
                  </a:lnTo>
                  <a:lnTo>
                    <a:pt x="48" y="51"/>
                  </a:lnTo>
                  <a:lnTo>
                    <a:pt x="49" y="49"/>
                  </a:lnTo>
                  <a:lnTo>
                    <a:pt x="51" y="48"/>
                  </a:lnTo>
                  <a:lnTo>
                    <a:pt x="52" y="46"/>
                  </a:lnTo>
                  <a:lnTo>
                    <a:pt x="53" y="44"/>
                  </a:lnTo>
                  <a:lnTo>
                    <a:pt x="54" y="42"/>
                  </a:lnTo>
                  <a:lnTo>
                    <a:pt x="55" y="40"/>
                  </a:lnTo>
                  <a:lnTo>
                    <a:pt x="56" y="38"/>
                  </a:lnTo>
                  <a:lnTo>
                    <a:pt x="56" y="35"/>
                  </a:lnTo>
                  <a:lnTo>
                    <a:pt x="56" y="33"/>
                  </a:lnTo>
                  <a:lnTo>
                    <a:pt x="56" y="31"/>
                  </a:lnTo>
                  <a:lnTo>
                    <a:pt x="56" y="29"/>
                  </a:lnTo>
                  <a:lnTo>
                    <a:pt x="55" y="27"/>
                  </a:lnTo>
                  <a:lnTo>
                    <a:pt x="54" y="24"/>
                  </a:lnTo>
                  <a:lnTo>
                    <a:pt x="53" y="23"/>
                  </a:lnTo>
                  <a:lnTo>
                    <a:pt x="52" y="21"/>
                  </a:lnTo>
                  <a:lnTo>
                    <a:pt x="51" y="19"/>
                  </a:lnTo>
                  <a:lnTo>
                    <a:pt x="49" y="17"/>
                  </a:lnTo>
                  <a:lnTo>
                    <a:pt x="48" y="16"/>
                  </a:lnTo>
                  <a:lnTo>
                    <a:pt x="46" y="15"/>
                  </a:lnTo>
                  <a:lnTo>
                    <a:pt x="44" y="14"/>
                  </a:lnTo>
                  <a:lnTo>
                    <a:pt x="42" y="13"/>
                  </a:lnTo>
                  <a:lnTo>
                    <a:pt x="40" y="12"/>
                  </a:lnTo>
                  <a:lnTo>
                    <a:pt x="38" y="11"/>
                  </a:lnTo>
                  <a:lnTo>
                    <a:pt x="35" y="11"/>
                  </a:lnTo>
                  <a:lnTo>
                    <a:pt x="33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85" name="Google Shape;885;p49"/>
            <p:cNvSpPr/>
            <p:nvPr/>
          </p:nvSpPr>
          <p:spPr>
            <a:xfrm>
              <a:off x="1160320" y="2639840"/>
              <a:ext cx="33120" cy="33480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45" y="92"/>
                  </a:moveTo>
                  <a:lnTo>
                    <a:pt x="40" y="92"/>
                  </a:lnTo>
                  <a:lnTo>
                    <a:pt x="36" y="91"/>
                  </a:lnTo>
                  <a:lnTo>
                    <a:pt x="32" y="90"/>
                  </a:lnTo>
                  <a:lnTo>
                    <a:pt x="27" y="88"/>
                  </a:lnTo>
                  <a:lnTo>
                    <a:pt x="23" y="86"/>
                  </a:lnTo>
                  <a:lnTo>
                    <a:pt x="20" y="84"/>
                  </a:lnTo>
                  <a:lnTo>
                    <a:pt x="16" y="81"/>
                  </a:lnTo>
                  <a:lnTo>
                    <a:pt x="13" y="78"/>
                  </a:lnTo>
                  <a:lnTo>
                    <a:pt x="10" y="75"/>
                  </a:lnTo>
                  <a:lnTo>
                    <a:pt x="8" y="72"/>
                  </a:lnTo>
                  <a:lnTo>
                    <a:pt x="5" y="68"/>
                  </a:lnTo>
                  <a:lnTo>
                    <a:pt x="4" y="64"/>
                  </a:lnTo>
                  <a:lnTo>
                    <a:pt x="2" y="60"/>
                  </a:lnTo>
                  <a:lnTo>
                    <a:pt x="1" y="55"/>
                  </a:lnTo>
                  <a:lnTo>
                    <a:pt x="0" y="51"/>
                  </a:lnTo>
                  <a:lnTo>
                    <a:pt x="0" y="46"/>
                  </a:lnTo>
                  <a:lnTo>
                    <a:pt x="0" y="41"/>
                  </a:lnTo>
                  <a:lnTo>
                    <a:pt x="1" y="37"/>
                  </a:lnTo>
                  <a:lnTo>
                    <a:pt x="2" y="32"/>
                  </a:lnTo>
                  <a:lnTo>
                    <a:pt x="4" y="28"/>
                  </a:lnTo>
                  <a:lnTo>
                    <a:pt x="5" y="24"/>
                  </a:lnTo>
                  <a:lnTo>
                    <a:pt x="8" y="20"/>
                  </a:lnTo>
                  <a:lnTo>
                    <a:pt x="10" y="17"/>
                  </a:lnTo>
                  <a:lnTo>
                    <a:pt x="13" y="14"/>
                  </a:lnTo>
                  <a:lnTo>
                    <a:pt x="16" y="11"/>
                  </a:lnTo>
                  <a:lnTo>
                    <a:pt x="20" y="8"/>
                  </a:lnTo>
                  <a:lnTo>
                    <a:pt x="23" y="6"/>
                  </a:lnTo>
                  <a:lnTo>
                    <a:pt x="27" y="4"/>
                  </a:lnTo>
                  <a:lnTo>
                    <a:pt x="32" y="2"/>
                  </a:lnTo>
                  <a:lnTo>
                    <a:pt x="36" y="1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9" y="2"/>
                  </a:lnTo>
                  <a:lnTo>
                    <a:pt x="63" y="4"/>
                  </a:lnTo>
                  <a:lnTo>
                    <a:pt x="67" y="6"/>
                  </a:lnTo>
                  <a:lnTo>
                    <a:pt x="71" y="8"/>
                  </a:lnTo>
                  <a:lnTo>
                    <a:pt x="74" y="11"/>
                  </a:lnTo>
                  <a:lnTo>
                    <a:pt x="77" y="14"/>
                  </a:lnTo>
                  <a:lnTo>
                    <a:pt x="80" y="17"/>
                  </a:lnTo>
                  <a:lnTo>
                    <a:pt x="83" y="20"/>
                  </a:lnTo>
                  <a:lnTo>
                    <a:pt x="85" y="24"/>
                  </a:lnTo>
                  <a:lnTo>
                    <a:pt x="87" y="28"/>
                  </a:lnTo>
                  <a:lnTo>
                    <a:pt x="89" y="32"/>
                  </a:lnTo>
                  <a:lnTo>
                    <a:pt x="90" y="37"/>
                  </a:lnTo>
                  <a:lnTo>
                    <a:pt x="91" y="41"/>
                  </a:lnTo>
                  <a:lnTo>
                    <a:pt x="91" y="46"/>
                  </a:lnTo>
                  <a:lnTo>
                    <a:pt x="91" y="51"/>
                  </a:lnTo>
                  <a:lnTo>
                    <a:pt x="90" y="55"/>
                  </a:lnTo>
                  <a:lnTo>
                    <a:pt x="89" y="60"/>
                  </a:lnTo>
                  <a:lnTo>
                    <a:pt x="87" y="64"/>
                  </a:lnTo>
                  <a:lnTo>
                    <a:pt x="85" y="68"/>
                  </a:lnTo>
                  <a:lnTo>
                    <a:pt x="83" y="72"/>
                  </a:lnTo>
                  <a:lnTo>
                    <a:pt x="80" y="75"/>
                  </a:lnTo>
                  <a:lnTo>
                    <a:pt x="77" y="78"/>
                  </a:lnTo>
                  <a:lnTo>
                    <a:pt x="74" y="81"/>
                  </a:lnTo>
                  <a:lnTo>
                    <a:pt x="71" y="84"/>
                  </a:lnTo>
                  <a:lnTo>
                    <a:pt x="67" y="86"/>
                  </a:lnTo>
                  <a:lnTo>
                    <a:pt x="63" y="88"/>
                  </a:lnTo>
                  <a:lnTo>
                    <a:pt x="59" y="90"/>
                  </a:lnTo>
                  <a:lnTo>
                    <a:pt x="54" y="91"/>
                  </a:lnTo>
                  <a:lnTo>
                    <a:pt x="50" y="92"/>
                  </a:lnTo>
                  <a:lnTo>
                    <a:pt x="45" y="92"/>
                  </a:lnTo>
                  <a:moveTo>
                    <a:pt x="45" y="16"/>
                  </a:moveTo>
                  <a:lnTo>
                    <a:pt x="42" y="16"/>
                  </a:lnTo>
                  <a:lnTo>
                    <a:pt x="39" y="17"/>
                  </a:lnTo>
                  <a:lnTo>
                    <a:pt x="36" y="17"/>
                  </a:lnTo>
                  <a:lnTo>
                    <a:pt x="33" y="18"/>
                  </a:lnTo>
                  <a:lnTo>
                    <a:pt x="31" y="20"/>
                  </a:lnTo>
                  <a:lnTo>
                    <a:pt x="28" y="21"/>
                  </a:lnTo>
                  <a:lnTo>
                    <a:pt x="26" y="23"/>
                  </a:lnTo>
                  <a:lnTo>
                    <a:pt x="24" y="25"/>
                  </a:lnTo>
                  <a:lnTo>
                    <a:pt x="22" y="27"/>
                  </a:lnTo>
                  <a:lnTo>
                    <a:pt x="20" y="29"/>
                  </a:lnTo>
                  <a:lnTo>
                    <a:pt x="19" y="32"/>
                  </a:lnTo>
                  <a:lnTo>
                    <a:pt x="17" y="34"/>
                  </a:lnTo>
                  <a:lnTo>
                    <a:pt x="16" y="37"/>
                  </a:lnTo>
                  <a:lnTo>
                    <a:pt x="16" y="40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5" y="49"/>
                  </a:lnTo>
                  <a:lnTo>
                    <a:pt x="16" y="52"/>
                  </a:lnTo>
                  <a:lnTo>
                    <a:pt x="16" y="55"/>
                  </a:lnTo>
                  <a:lnTo>
                    <a:pt x="17" y="58"/>
                  </a:lnTo>
                  <a:lnTo>
                    <a:pt x="19" y="60"/>
                  </a:lnTo>
                  <a:lnTo>
                    <a:pt x="20" y="63"/>
                  </a:lnTo>
                  <a:lnTo>
                    <a:pt x="22" y="65"/>
                  </a:lnTo>
                  <a:lnTo>
                    <a:pt x="24" y="67"/>
                  </a:lnTo>
                  <a:lnTo>
                    <a:pt x="26" y="69"/>
                  </a:lnTo>
                  <a:lnTo>
                    <a:pt x="28" y="71"/>
                  </a:lnTo>
                  <a:lnTo>
                    <a:pt x="31" y="72"/>
                  </a:lnTo>
                  <a:lnTo>
                    <a:pt x="34" y="74"/>
                  </a:lnTo>
                  <a:lnTo>
                    <a:pt x="36" y="75"/>
                  </a:lnTo>
                  <a:lnTo>
                    <a:pt x="39" y="75"/>
                  </a:lnTo>
                  <a:lnTo>
                    <a:pt x="42" y="76"/>
                  </a:lnTo>
                  <a:lnTo>
                    <a:pt x="45" y="76"/>
                  </a:lnTo>
                  <a:lnTo>
                    <a:pt x="48" y="76"/>
                  </a:lnTo>
                  <a:lnTo>
                    <a:pt x="51" y="75"/>
                  </a:lnTo>
                  <a:lnTo>
                    <a:pt x="54" y="75"/>
                  </a:lnTo>
                  <a:lnTo>
                    <a:pt x="57" y="74"/>
                  </a:lnTo>
                  <a:lnTo>
                    <a:pt x="60" y="72"/>
                  </a:lnTo>
                  <a:lnTo>
                    <a:pt x="62" y="71"/>
                  </a:lnTo>
                  <a:lnTo>
                    <a:pt x="65" y="69"/>
                  </a:lnTo>
                  <a:lnTo>
                    <a:pt x="67" y="67"/>
                  </a:lnTo>
                  <a:lnTo>
                    <a:pt x="69" y="65"/>
                  </a:lnTo>
                  <a:lnTo>
                    <a:pt x="71" y="63"/>
                  </a:lnTo>
                  <a:lnTo>
                    <a:pt x="72" y="60"/>
                  </a:lnTo>
                  <a:lnTo>
                    <a:pt x="74" y="58"/>
                  </a:lnTo>
                  <a:lnTo>
                    <a:pt x="75" y="55"/>
                  </a:lnTo>
                  <a:lnTo>
                    <a:pt x="75" y="52"/>
                  </a:lnTo>
                  <a:lnTo>
                    <a:pt x="76" y="49"/>
                  </a:lnTo>
                  <a:lnTo>
                    <a:pt x="76" y="46"/>
                  </a:lnTo>
                  <a:lnTo>
                    <a:pt x="76" y="43"/>
                  </a:lnTo>
                  <a:lnTo>
                    <a:pt x="75" y="40"/>
                  </a:lnTo>
                  <a:lnTo>
                    <a:pt x="75" y="37"/>
                  </a:lnTo>
                  <a:lnTo>
                    <a:pt x="74" y="34"/>
                  </a:lnTo>
                  <a:lnTo>
                    <a:pt x="72" y="32"/>
                  </a:lnTo>
                  <a:lnTo>
                    <a:pt x="71" y="29"/>
                  </a:lnTo>
                  <a:lnTo>
                    <a:pt x="69" y="27"/>
                  </a:lnTo>
                  <a:lnTo>
                    <a:pt x="67" y="25"/>
                  </a:lnTo>
                  <a:lnTo>
                    <a:pt x="65" y="23"/>
                  </a:lnTo>
                  <a:lnTo>
                    <a:pt x="62" y="21"/>
                  </a:lnTo>
                  <a:lnTo>
                    <a:pt x="60" y="20"/>
                  </a:lnTo>
                  <a:lnTo>
                    <a:pt x="57" y="18"/>
                  </a:lnTo>
                  <a:lnTo>
                    <a:pt x="54" y="17"/>
                  </a:lnTo>
                  <a:lnTo>
                    <a:pt x="51" y="17"/>
                  </a:lnTo>
                  <a:lnTo>
                    <a:pt x="48" y="16"/>
                  </a:lnTo>
                  <a:lnTo>
                    <a:pt x="45" y="1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86" name="Google Shape;886;p49"/>
            <p:cNvSpPr/>
            <p:nvPr/>
          </p:nvSpPr>
          <p:spPr>
            <a:xfrm>
              <a:off x="1154200" y="263408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4"/>
                  </a:moveTo>
                  <a:lnTo>
                    <a:pt x="56" y="124"/>
                  </a:lnTo>
                  <a:lnTo>
                    <a:pt x="50" y="123"/>
                  </a:lnTo>
                  <a:lnTo>
                    <a:pt x="44" y="121"/>
                  </a:lnTo>
                  <a:lnTo>
                    <a:pt x="38" y="119"/>
                  </a:lnTo>
                  <a:lnTo>
                    <a:pt x="33" y="116"/>
                  </a:lnTo>
                  <a:lnTo>
                    <a:pt x="27" y="113"/>
                  </a:lnTo>
                  <a:lnTo>
                    <a:pt x="23" y="110"/>
                  </a:lnTo>
                  <a:lnTo>
                    <a:pt x="18" y="106"/>
                  </a:lnTo>
                  <a:lnTo>
                    <a:pt x="14" y="101"/>
                  </a:lnTo>
                  <a:lnTo>
                    <a:pt x="11" y="97"/>
                  </a:lnTo>
                  <a:lnTo>
                    <a:pt x="8" y="91"/>
                  </a:lnTo>
                  <a:lnTo>
                    <a:pt x="5" y="86"/>
                  </a:lnTo>
                  <a:lnTo>
                    <a:pt x="3" y="80"/>
                  </a:lnTo>
                  <a:lnTo>
                    <a:pt x="1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6"/>
                  </a:lnTo>
                  <a:lnTo>
                    <a:pt x="1" y="50"/>
                  </a:lnTo>
                  <a:lnTo>
                    <a:pt x="3" y="44"/>
                  </a:lnTo>
                  <a:lnTo>
                    <a:pt x="5" y="38"/>
                  </a:lnTo>
                  <a:lnTo>
                    <a:pt x="8" y="33"/>
                  </a:lnTo>
                  <a:lnTo>
                    <a:pt x="11" y="27"/>
                  </a:lnTo>
                  <a:lnTo>
                    <a:pt x="14" y="23"/>
                  </a:lnTo>
                  <a:lnTo>
                    <a:pt x="18" y="18"/>
                  </a:lnTo>
                  <a:lnTo>
                    <a:pt x="23" y="14"/>
                  </a:lnTo>
                  <a:lnTo>
                    <a:pt x="27" y="11"/>
                  </a:lnTo>
                  <a:lnTo>
                    <a:pt x="33" y="8"/>
                  </a:lnTo>
                  <a:lnTo>
                    <a:pt x="38" y="5"/>
                  </a:lnTo>
                  <a:lnTo>
                    <a:pt x="44" y="3"/>
                  </a:lnTo>
                  <a:lnTo>
                    <a:pt x="50" y="1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5" y="1"/>
                  </a:lnTo>
                  <a:lnTo>
                    <a:pt x="81" y="3"/>
                  </a:lnTo>
                  <a:lnTo>
                    <a:pt x="86" y="5"/>
                  </a:lnTo>
                  <a:lnTo>
                    <a:pt x="92" y="8"/>
                  </a:lnTo>
                  <a:lnTo>
                    <a:pt x="97" y="11"/>
                  </a:lnTo>
                  <a:lnTo>
                    <a:pt x="102" y="14"/>
                  </a:lnTo>
                  <a:lnTo>
                    <a:pt x="106" y="18"/>
                  </a:lnTo>
                  <a:lnTo>
                    <a:pt x="110" y="23"/>
                  </a:lnTo>
                  <a:lnTo>
                    <a:pt x="114" y="27"/>
                  </a:lnTo>
                  <a:lnTo>
                    <a:pt x="117" y="33"/>
                  </a:lnTo>
                  <a:lnTo>
                    <a:pt x="119" y="38"/>
                  </a:lnTo>
                  <a:lnTo>
                    <a:pt x="121" y="44"/>
                  </a:lnTo>
                  <a:lnTo>
                    <a:pt x="123" y="50"/>
                  </a:lnTo>
                  <a:lnTo>
                    <a:pt x="124" y="56"/>
                  </a:lnTo>
                  <a:lnTo>
                    <a:pt x="124" y="62"/>
                  </a:lnTo>
                  <a:lnTo>
                    <a:pt x="124" y="68"/>
                  </a:lnTo>
                  <a:lnTo>
                    <a:pt x="123" y="74"/>
                  </a:lnTo>
                  <a:lnTo>
                    <a:pt x="121" y="80"/>
                  </a:lnTo>
                  <a:lnTo>
                    <a:pt x="119" y="86"/>
                  </a:lnTo>
                  <a:lnTo>
                    <a:pt x="116" y="91"/>
                  </a:lnTo>
                  <a:lnTo>
                    <a:pt x="113" y="97"/>
                  </a:lnTo>
                  <a:lnTo>
                    <a:pt x="110" y="101"/>
                  </a:lnTo>
                  <a:lnTo>
                    <a:pt x="106" y="106"/>
                  </a:lnTo>
                  <a:lnTo>
                    <a:pt x="101" y="110"/>
                  </a:lnTo>
                  <a:lnTo>
                    <a:pt x="97" y="113"/>
                  </a:lnTo>
                  <a:lnTo>
                    <a:pt x="91" y="116"/>
                  </a:lnTo>
                  <a:lnTo>
                    <a:pt x="86" y="119"/>
                  </a:lnTo>
                  <a:lnTo>
                    <a:pt x="80" y="121"/>
                  </a:lnTo>
                  <a:lnTo>
                    <a:pt x="74" y="123"/>
                  </a:lnTo>
                  <a:lnTo>
                    <a:pt x="68" y="124"/>
                  </a:lnTo>
                  <a:lnTo>
                    <a:pt x="62" y="124"/>
                  </a:lnTo>
                  <a:moveTo>
                    <a:pt x="62" y="21"/>
                  </a:moveTo>
                  <a:lnTo>
                    <a:pt x="58" y="21"/>
                  </a:lnTo>
                  <a:lnTo>
                    <a:pt x="54" y="22"/>
                  </a:lnTo>
                  <a:lnTo>
                    <a:pt x="50" y="23"/>
                  </a:lnTo>
                  <a:lnTo>
                    <a:pt x="46" y="24"/>
                  </a:lnTo>
                  <a:lnTo>
                    <a:pt x="43" y="26"/>
                  </a:lnTo>
                  <a:lnTo>
                    <a:pt x="39" y="28"/>
                  </a:lnTo>
                  <a:lnTo>
                    <a:pt x="36" y="30"/>
                  </a:lnTo>
                  <a:lnTo>
                    <a:pt x="33" y="33"/>
                  </a:lnTo>
                  <a:lnTo>
                    <a:pt x="31" y="36"/>
                  </a:lnTo>
                  <a:lnTo>
                    <a:pt x="28" y="39"/>
                  </a:lnTo>
                  <a:lnTo>
                    <a:pt x="26" y="42"/>
                  </a:lnTo>
                  <a:lnTo>
                    <a:pt x="24" y="46"/>
                  </a:lnTo>
                  <a:lnTo>
                    <a:pt x="23" y="50"/>
                  </a:lnTo>
                  <a:lnTo>
                    <a:pt x="22" y="54"/>
                  </a:lnTo>
                  <a:lnTo>
                    <a:pt x="21" y="58"/>
                  </a:lnTo>
                  <a:lnTo>
                    <a:pt x="21" y="62"/>
                  </a:lnTo>
                  <a:lnTo>
                    <a:pt x="21" y="66"/>
                  </a:lnTo>
                  <a:lnTo>
                    <a:pt x="22" y="70"/>
                  </a:lnTo>
                  <a:lnTo>
                    <a:pt x="23" y="74"/>
                  </a:lnTo>
                  <a:lnTo>
                    <a:pt x="24" y="78"/>
                  </a:lnTo>
                  <a:lnTo>
                    <a:pt x="26" y="82"/>
                  </a:lnTo>
                  <a:lnTo>
                    <a:pt x="28" y="85"/>
                  </a:lnTo>
                  <a:lnTo>
                    <a:pt x="30" y="89"/>
                  </a:lnTo>
                  <a:lnTo>
                    <a:pt x="33" y="92"/>
                  </a:lnTo>
                  <a:lnTo>
                    <a:pt x="36" y="94"/>
                  </a:lnTo>
                  <a:lnTo>
                    <a:pt x="39" y="97"/>
                  </a:lnTo>
                  <a:lnTo>
                    <a:pt x="42" y="99"/>
                  </a:lnTo>
                  <a:lnTo>
                    <a:pt x="46" y="101"/>
                  </a:lnTo>
                  <a:lnTo>
                    <a:pt x="50" y="102"/>
                  </a:lnTo>
                  <a:lnTo>
                    <a:pt x="54" y="103"/>
                  </a:lnTo>
                  <a:lnTo>
                    <a:pt x="58" y="104"/>
                  </a:lnTo>
                  <a:lnTo>
                    <a:pt x="62" y="104"/>
                  </a:lnTo>
                  <a:lnTo>
                    <a:pt x="66" y="104"/>
                  </a:lnTo>
                  <a:lnTo>
                    <a:pt x="70" y="103"/>
                  </a:lnTo>
                  <a:lnTo>
                    <a:pt x="74" y="102"/>
                  </a:lnTo>
                  <a:lnTo>
                    <a:pt x="78" y="101"/>
                  </a:lnTo>
                  <a:lnTo>
                    <a:pt x="82" y="99"/>
                  </a:lnTo>
                  <a:lnTo>
                    <a:pt x="85" y="97"/>
                  </a:lnTo>
                  <a:lnTo>
                    <a:pt x="89" y="94"/>
                  </a:lnTo>
                  <a:lnTo>
                    <a:pt x="92" y="92"/>
                  </a:lnTo>
                  <a:lnTo>
                    <a:pt x="94" y="89"/>
                  </a:lnTo>
                  <a:lnTo>
                    <a:pt x="97" y="85"/>
                  </a:lnTo>
                  <a:lnTo>
                    <a:pt x="99" y="82"/>
                  </a:lnTo>
                  <a:lnTo>
                    <a:pt x="101" y="78"/>
                  </a:lnTo>
                  <a:lnTo>
                    <a:pt x="102" y="74"/>
                  </a:lnTo>
                  <a:lnTo>
                    <a:pt x="103" y="70"/>
                  </a:lnTo>
                  <a:lnTo>
                    <a:pt x="104" y="66"/>
                  </a:lnTo>
                  <a:lnTo>
                    <a:pt x="104" y="62"/>
                  </a:lnTo>
                  <a:lnTo>
                    <a:pt x="104" y="58"/>
                  </a:lnTo>
                  <a:lnTo>
                    <a:pt x="103" y="54"/>
                  </a:lnTo>
                  <a:lnTo>
                    <a:pt x="102" y="50"/>
                  </a:lnTo>
                  <a:lnTo>
                    <a:pt x="101" y="46"/>
                  </a:lnTo>
                  <a:lnTo>
                    <a:pt x="99" y="42"/>
                  </a:lnTo>
                  <a:lnTo>
                    <a:pt x="97" y="39"/>
                  </a:lnTo>
                  <a:lnTo>
                    <a:pt x="94" y="36"/>
                  </a:lnTo>
                  <a:lnTo>
                    <a:pt x="92" y="33"/>
                  </a:lnTo>
                  <a:lnTo>
                    <a:pt x="89" y="30"/>
                  </a:lnTo>
                  <a:lnTo>
                    <a:pt x="85" y="28"/>
                  </a:lnTo>
                  <a:lnTo>
                    <a:pt x="82" y="26"/>
                  </a:lnTo>
                  <a:lnTo>
                    <a:pt x="78" y="24"/>
                  </a:lnTo>
                  <a:lnTo>
                    <a:pt x="74" y="23"/>
                  </a:lnTo>
                  <a:lnTo>
                    <a:pt x="70" y="22"/>
                  </a:lnTo>
                  <a:lnTo>
                    <a:pt x="66" y="21"/>
                  </a:lnTo>
                  <a:lnTo>
                    <a:pt x="62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87" name="Google Shape;887;p49"/>
            <p:cNvSpPr/>
            <p:nvPr/>
          </p:nvSpPr>
          <p:spPr>
            <a:xfrm>
              <a:off x="1341760" y="2582240"/>
              <a:ext cx="24480" cy="24840"/>
            </a:xfrm>
            <a:custGeom>
              <a:avLst/>
              <a:gdLst/>
              <a:ahLst/>
              <a:cxnLst/>
              <a:rect l="l" t="t" r="r" b="b"/>
              <a:pathLst>
                <a:path w="68" h="69" extrusionOk="0">
                  <a:moveTo>
                    <a:pt x="33" y="68"/>
                  </a:moveTo>
                  <a:lnTo>
                    <a:pt x="30" y="68"/>
                  </a:lnTo>
                  <a:lnTo>
                    <a:pt x="26" y="67"/>
                  </a:lnTo>
                  <a:lnTo>
                    <a:pt x="23" y="66"/>
                  </a:lnTo>
                  <a:lnTo>
                    <a:pt x="20" y="65"/>
                  </a:lnTo>
                  <a:lnTo>
                    <a:pt x="17" y="64"/>
                  </a:lnTo>
                  <a:lnTo>
                    <a:pt x="15" y="62"/>
                  </a:lnTo>
                  <a:lnTo>
                    <a:pt x="12" y="60"/>
                  </a:lnTo>
                  <a:lnTo>
                    <a:pt x="10" y="58"/>
                  </a:lnTo>
                  <a:lnTo>
                    <a:pt x="8" y="56"/>
                  </a:lnTo>
                  <a:lnTo>
                    <a:pt x="6" y="53"/>
                  </a:lnTo>
                  <a:lnTo>
                    <a:pt x="4" y="50"/>
                  </a:lnTo>
                  <a:lnTo>
                    <a:pt x="3" y="47"/>
                  </a:lnTo>
                  <a:lnTo>
                    <a:pt x="2" y="44"/>
                  </a:lnTo>
                  <a:lnTo>
                    <a:pt x="1" y="41"/>
                  </a:lnTo>
                  <a:lnTo>
                    <a:pt x="0" y="37"/>
                  </a:lnTo>
                  <a:lnTo>
                    <a:pt x="0" y="34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1" y="24"/>
                  </a:lnTo>
                  <a:lnTo>
                    <a:pt x="3" y="21"/>
                  </a:lnTo>
                  <a:lnTo>
                    <a:pt x="4" y="18"/>
                  </a:lnTo>
                  <a:lnTo>
                    <a:pt x="6" y="15"/>
                  </a:lnTo>
                  <a:lnTo>
                    <a:pt x="7" y="12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7" y="4"/>
                  </a:lnTo>
                  <a:lnTo>
                    <a:pt x="20" y="3"/>
                  </a:lnTo>
                  <a:lnTo>
                    <a:pt x="23" y="2"/>
                  </a:lnTo>
                  <a:lnTo>
                    <a:pt x="26" y="1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0" y="1"/>
                  </a:lnTo>
                  <a:lnTo>
                    <a:pt x="43" y="2"/>
                  </a:lnTo>
                  <a:lnTo>
                    <a:pt x="46" y="3"/>
                  </a:lnTo>
                  <a:lnTo>
                    <a:pt x="49" y="4"/>
                  </a:lnTo>
                  <a:lnTo>
                    <a:pt x="52" y="6"/>
                  </a:lnTo>
                  <a:lnTo>
                    <a:pt x="55" y="8"/>
                  </a:lnTo>
                  <a:lnTo>
                    <a:pt x="57" y="10"/>
                  </a:lnTo>
                  <a:lnTo>
                    <a:pt x="59" y="13"/>
                  </a:lnTo>
                  <a:lnTo>
                    <a:pt x="61" y="15"/>
                  </a:lnTo>
                  <a:lnTo>
                    <a:pt x="63" y="18"/>
                  </a:lnTo>
                  <a:lnTo>
                    <a:pt x="64" y="21"/>
                  </a:lnTo>
                  <a:lnTo>
                    <a:pt x="65" y="24"/>
                  </a:lnTo>
                  <a:lnTo>
                    <a:pt x="66" y="27"/>
                  </a:lnTo>
                  <a:lnTo>
                    <a:pt x="67" y="31"/>
                  </a:lnTo>
                  <a:lnTo>
                    <a:pt x="67" y="34"/>
                  </a:lnTo>
                  <a:lnTo>
                    <a:pt x="67" y="38"/>
                  </a:lnTo>
                  <a:lnTo>
                    <a:pt x="66" y="41"/>
                  </a:lnTo>
                  <a:lnTo>
                    <a:pt x="65" y="44"/>
                  </a:lnTo>
                  <a:lnTo>
                    <a:pt x="64" y="47"/>
                  </a:lnTo>
                  <a:lnTo>
                    <a:pt x="63" y="50"/>
                  </a:lnTo>
                  <a:lnTo>
                    <a:pt x="61" y="53"/>
                  </a:lnTo>
                  <a:lnTo>
                    <a:pt x="59" y="56"/>
                  </a:lnTo>
                  <a:lnTo>
                    <a:pt x="57" y="58"/>
                  </a:lnTo>
                  <a:lnTo>
                    <a:pt x="55" y="60"/>
                  </a:lnTo>
                  <a:lnTo>
                    <a:pt x="52" y="62"/>
                  </a:lnTo>
                  <a:lnTo>
                    <a:pt x="49" y="64"/>
                  </a:lnTo>
                  <a:lnTo>
                    <a:pt x="46" y="65"/>
                  </a:lnTo>
                  <a:lnTo>
                    <a:pt x="43" y="66"/>
                  </a:lnTo>
                  <a:lnTo>
                    <a:pt x="40" y="67"/>
                  </a:lnTo>
                  <a:lnTo>
                    <a:pt x="37" y="68"/>
                  </a:lnTo>
                  <a:lnTo>
                    <a:pt x="33" y="68"/>
                  </a:lnTo>
                  <a:moveTo>
                    <a:pt x="33" y="12"/>
                  </a:moveTo>
                  <a:lnTo>
                    <a:pt x="31" y="12"/>
                  </a:lnTo>
                  <a:lnTo>
                    <a:pt x="29" y="12"/>
                  </a:lnTo>
                  <a:lnTo>
                    <a:pt x="27" y="13"/>
                  </a:lnTo>
                  <a:lnTo>
                    <a:pt x="24" y="14"/>
                  </a:lnTo>
                  <a:lnTo>
                    <a:pt x="23" y="15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6" y="20"/>
                  </a:lnTo>
                  <a:lnTo>
                    <a:pt x="15" y="22"/>
                  </a:lnTo>
                  <a:lnTo>
                    <a:pt x="14" y="24"/>
                  </a:lnTo>
                  <a:lnTo>
                    <a:pt x="13" y="25"/>
                  </a:lnTo>
                  <a:lnTo>
                    <a:pt x="12" y="28"/>
                  </a:lnTo>
                  <a:lnTo>
                    <a:pt x="11" y="30"/>
                  </a:lnTo>
                  <a:lnTo>
                    <a:pt x="11" y="32"/>
                  </a:lnTo>
                  <a:lnTo>
                    <a:pt x="11" y="34"/>
                  </a:lnTo>
                  <a:lnTo>
                    <a:pt x="11" y="36"/>
                  </a:lnTo>
                  <a:lnTo>
                    <a:pt x="11" y="38"/>
                  </a:lnTo>
                  <a:lnTo>
                    <a:pt x="12" y="41"/>
                  </a:lnTo>
                  <a:lnTo>
                    <a:pt x="13" y="43"/>
                  </a:lnTo>
                  <a:lnTo>
                    <a:pt x="14" y="45"/>
                  </a:lnTo>
                  <a:lnTo>
                    <a:pt x="15" y="47"/>
                  </a:lnTo>
                  <a:lnTo>
                    <a:pt x="16" y="48"/>
                  </a:lnTo>
                  <a:lnTo>
                    <a:pt x="17" y="50"/>
                  </a:lnTo>
                  <a:lnTo>
                    <a:pt x="19" y="52"/>
                  </a:lnTo>
                  <a:lnTo>
                    <a:pt x="21" y="53"/>
                  </a:lnTo>
                  <a:lnTo>
                    <a:pt x="22" y="54"/>
                  </a:lnTo>
                  <a:lnTo>
                    <a:pt x="24" y="55"/>
                  </a:lnTo>
                  <a:lnTo>
                    <a:pt x="26" y="56"/>
                  </a:lnTo>
                  <a:lnTo>
                    <a:pt x="28" y="56"/>
                  </a:lnTo>
                  <a:lnTo>
                    <a:pt x="31" y="57"/>
                  </a:lnTo>
                  <a:lnTo>
                    <a:pt x="33" y="57"/>
                  </a:lnTo>
                  <a:lnTo>
                    <a:pt x="35" y="57"/>
                  </a:lnTo>
                  <a:lnTo>
                    <a:pt x="38" y="56"/>
                  </a:lnTo>
                  <a:lnTo>
                    <a:pt x="40" y="56"/>
                  </a:lnTo>
                  <a:lnTo>
                    <a:pt x="42" y="55"/>
                  </a:lnTo>
                  <a:lnTo>
                    <a:pt x="44" y="54"/>
                  </a:lnTo>
                  <a:lnTo>
                    <a:pt x="46" y="53"/>
                  </a:lnTo>
                  <a:lnTo>
                    <a:pt x="48" y="52"/>
                  </a:lnTo>
                  <a:lnTo>
                    <a:pt x="49" y="50"/>
                  </a:lnTo>
                  <a:lnTo>
                    <a:pt x="51" y="48"/>
                  </a:lnTo>
                  <a:lnTo>
                    <a:pt x="52" y="47"/>
                  </a:lnTo>
                  <a:lnTo>
                    <a:pt x="53" y="45"/>
                  </a:lnTo>
                  <a:lnTo>
                    <a:pt x="54" y="43"/>
                  </a:lnTo>
                  <a:lnTo>
                    <a:pt x="55" y="41"/>
                  </a:lnTo>
                  <a:lnTo>
                    <a:pt x="56" y="38"/>
                  </a:lnTo>
                  <a:lnTo>
                    <a:pt x="56" y="36"/>
                  </a:lnTo>
                  <a:lnTo>
                    <a:pt x="56" y="34"/>
                  </a:lnTo>
                  <a:lnTo>
                    <a:pt x="56" y="32"/>
                  </a:lnTo>
                  <a:lnTo>
                    <a:pt x="56" y="30"/>
                  </a:lnTo>
                  <a:lnTo>
                    <a:pt x="55" y="28"/>
                  </a:lnTo>
                  <a:lnTo>
                    <a:pt x="54" y="25"/>
                  </a:lnTo>
                  <a:lnTo>
                    <a:pt x="53" y="24"/>
                  </a:lnTo>
                  <a:lnTo>
                    <a:pt x="52" y="22"/>
                  </a:lnTo>
                  <a:lnTo>
                    <a:pt x="51" y="20"/>
                  </a:lnTo>
                  <a:lnTo>
                    <a:pt x="49" y="18"/>
                  </a:lnTo>
                  <a:lnTo>
                    <a:pt x="48" y="17"/>
                  </a:lnTo>
                  <a:lnTo>
                    <a:pt x="46" y="16"/>
                  </a:lnTo>
                  <a:lnTo>
                    <a:pt x="44" y="15"/>
                  </a:lnTo>
                  <a:lnTo>
                    <a:pt x="42" y="14"/>
                  </a:lnTo>
                  <a:lnTo>
                    <a:pt x="40" y="13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3" y="1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88" name="Google Shape;888;p49"/>
            <p:cNvSpPr/>
            <p:nvPr/>
          </p:nvSpPr>
          <p:spPr>
            <a:xfrm>
              <a:off x="1337440" y="2577920"/>
              <a:ext cx="33120" cy="33480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45" y="92"/>
                  </a:moveTo>
                  <a:lnTo>
                    <a:pt x="40" y="92"/>
                  </a:lnTo>
                  <a:lnTo>
                    <a:pt x="36" y="91"/>
                  </a:lnTo>
                  <a:lnTo>
                    <a:pt x="32" y="90"/>
                  </a:lnTo>
                  <a:lnTo>
                    <a:pt x="27" y="88"/>
                  </a:lnTo>
                  <a:lnTo>
                    <a:pt x="23" y="86"/>
                  </a:lnTo>
                  <a:lnTo>
                    <a:pt x="20" y="84"/>
                  </a:lnTo>
                  <a:lnTo>
                    <a:pt x="16" y="81"/>
                  </a:lnTo>
                  <a:lnTo>
                    <a:pt x="13" y="78"/>
                  </a:lnTo>
                  <a:lnTo>
                    <a:pt x="10" y="75"/>
                  </a:lnTo>
                  <a:lnTo>
                    <a:pt x="8" y="72"/>
                  </a:lnTo>
                  <a:lnTo>
                    <a:pt x="5" y="68"/>
                  </a:lnTo>
                  <a:lnTo>
                    <a:pt x="4" y="64"/>
                  </a:lnTo>
                  <a:lnTo>
                    <a:pt x="2" y="60"/>
                  </a:lnTo>
                  <a:lnTo>
                    <a:pt x="1" y="55"/>
                  </a:lnTo>
                  <a:lnTo>
                    <a:pt x="0" y="51"/>
                  </a:lnTo>
                  <a:lnTo>
                    <a:pt x="0" y="46"/>
                  </a:lnTo>
                  <a:lnTo>
                    <a:pt x="0" y="41"/>
                  </a:lnTo>
                  <a:lnTo>
                    <a:pt x="1" y="37"/>
                  </a:lnTo>
                  <a:lnTo>
                    <a:pt x="2" y="32"/>
                  </a:lnTo>
                  <a:lnTo>
                    <a:pt x="4" y="28"/>
                  </a:lnTo>
                  <a:lnTo>
                    <a:pt x="5" y="24"/>
                  </a:lnTo>
                  <a:lnTo>
                    <a:pt x="8" y="20"/>
                  </a:lnTo>
                  <a:lnTo>
                    <a:pt x="10" y="17"/>
                  </a:lnTo>
                  <a:lnTo>
                    <a:pt x="13" y="14"/>
                  </a:lnTo>
                  <a:lnTo>
                    <a:pt x="16" y="11"/>
                  </a:lnTo>
                  <a:lnTo>
                    <a:pt x="20" y="8"/>
                  </a:lnTo>
                  <a:lnTo>
                    <a:pt x="23" y="6"/>
                  </a:lnTo>
                  <a:lnTo>
                    <a:pt x="27" y="4"/>
                  </a:lnTo>
                  <a:lnTo>
                    <a:pt x="32" y="2"/>
                  </a:lnTo>
                  <a:lnTo>
                    <a:pt x="36" y="1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9" y="2"/>
                  </a:lnTo>
                  <a:lnTo>
                    <a:pt x="63" y="4"/>
                  </a:lnTo>
                  <a:lnTo>
                    <a:pt x="67" y="6"/>
                  </a:lnTo>
                  <a:lnTo>
                    <a:pt x="71" y="8"/>
                  </a:lnTo>
                  <a:lnTo>
                    <a:pt x="74" y="11"/>
                  </a:lnTo>
                  <a:lnTo>
                    <a:pt x="77" y="14"/>
                  </a:lnTo>
                  <a:lnTo>
                    <a:pt x="80" y="17"/>
                  </a:lnTo>
                  <a:lnTo>
                    <a:pt x="83" y="20"/>
                  </a:lnTo>
                  <a:lnTo>
                    <a:pt x="85" y="24"/>
                  </a:lnTo>
                  <a:lnTo>
                    <a:pt x="87" y="28"/>
                  </a:lnTo>
                  <a:lnTo>
                    <a:pt x="89" y="32"/>
                  </a:lnTo>
                  <a:lnTo>
                    <a:pt x="90" y="37"/>
                  </a:lnTo>
                  <a:lnTo>
                    <a:pt x="91" y="41"/>
                  </a:lnTo>
                  <a:lnTo>
                    <a:pt x="91" y="46"/>
                  </a:lnTo>
                  <a:lnTo>
                    <a:pt x="91" y="51"/>
                  </a:lnTo>
                  <a:lnTo>
                    <a:pt x="90" y="55"/>
                  </a:lnTo>
                  <a:lnTo>
                    <a:pt x="89" y="60"/>
                  </a:lnTo>
                  <a:lnTo>
                    <a:pt x="87" y="64"/>
                  </a:lnTo>
                  <a:lnTo>
                    <a:pt x="85" y="68"/>
                  </a:lnTo>
                  <a:lnTo>
                    <a:pt x="83" y="72"/>
                  </a:lnTo>
                  <a:lnTo>
                    <a:pt x="80" y="75"/>
                  </a:lnTo>
                  <a:lnTo>
                    <a:pt x="77" y="78"/>
                  </a:lnTo>
                  <a:lnTo>
                    <a:pt x="74" y="81"/>
                  </a:lnTo>
                  <a:lnTo>
                    <a:pt x="71" y="84"/>
                  </a:lnTo>
                  <a:lnTo>
                    <a:pt x="67" y="86"/>
                  </a:lnTo>
                  <a:lnTo>
                    <a:pt x="63" y="88"/>
                  </a:lnTo>
                  <a:lnTo>
                    <a:pt x="59" y="90"/>
                  </a:lnTo>
                  <a:lnTo>
                    <a:pt x="54" y="91"/>
                  </a:lnTo>
                  <a:lnTo>
                    <a:pt x="50" y="92"/>
                  </a:lnTo>
                  <a:lnTo>
                    <a:pt x="45" y="92"/>
                  </a:lnTo>
                  <a:moveTo>
                    <a:pt x="45" y="15"/>
                  </a:moveTo>
                  <a:lnTo>
                    <a:pt x="42" y="15"/>
                  </a:lnTo>
                  <a:lnTo>
                    <a:pt x="39" y="16"/>
                  </a:lnTo>
                  <a:lnTo>
                    <a:pt x="36" y="16"/>
                  </a:lnTo>
                  <a:lnTo>
                    <a:pt x="33" y="17"/>
                  </a:lnTo>
                  <a:lnTo>
                    <a:pt x="31" y="19"/>
                  </a:lnTo>
                  <a:lnTo>
                    <a:pt x="28" y="20"/>
                  </a:lnTo>
                  <a:lnTo>
                    <a:pt x="26" y="22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7" y="34"/>
                  </a:lnTo>
                  <a:lnTo>
                    <a:pt x="16" y="37"/>
                  </a:lnTo>
                  <a:lnTo>
                    <a:pt x="16" y="40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5" y="49"/>
                  </a:lnTo>
                  <a:lnTo>
                    <a:pt x="16" y="52"/>
                  </a:lnTo>
                  <a:lnTo>
                    <a:pt x="16" y="55"/>
                  </a:lnTo>
                  <a:lnTo>
                    <a:pt x="17" y="58"/>
                  </a:lnTo>
                  <a:lnTo>
                    <a:pt x="19" y="60"/>
                  </a:lnTo>
                  <a:lnTo>
                    <a:pt x="20" y="63"/>
                  </a:lnTo>
                  <a:lnTo>
                    <a:pt x="22" y="65"/>
                  </a:lnTo>
                  <a:lnTo>
                    <a:pt x="24" y="67"/>
                  </a:lnTo>
                  <a:lnTo>
                    <a:pt x="26" y="69"/>
                  </a:lnTo>
                  <a:lnTo>
                    <a:pt x="28" y="71"/>
                  </a:lnTo>
                  <a:lnTo>
                    <a:pt x="31" y="72"/>
                  </a:lnTo>
                  <a:lnTo>
                    <a:pt x="34" y="74"/>
                  </a:lnTo>
                  <a:lnTo>
                    <a:pt x="36" y="75"/>
                  </a:lnTo>
                  <a:lnTo>
                    <a:pt x="39" y="75"/>
                  </a:lnTo>
                  <a:lnTo>
                    <a:pt x="42" y="76"/>
                  </a:lnTo>
                  <a:lnTo>
                    <a:pt x="45" y="76"/>
                  </a:lnTo>
                  <a:lnTo>
                    <a:pt x="48" y="76"/>
                  </a:lnTo>
                  <a:lnTo>
                    <a:pt x="51" y="75"/>
                  </a:lnTo>
                  <a:lnTo>
                    <a:pt x="54" y="75"/>
                  </a:lnTo>
                  <a:lnTo>
                    <a:pt x="57" y="74"/>
                  </a:lnTo>
                  <a:lnTo>
                    <a:pt x="60" y="72"/>
                  </a:lnTo>
                  <a:lnTo>
                    <a:pt x="62" y="71"/>
                  </a:lnTo>
                  <a:lnTo>
                    <a:pt x="65" y="69"/>
                  </a:lnTo>
                  <a:lnTo>
                    <a:pt x="67" y="67"/>
                  </a:lnTo>
                  <a:lnTo>
                    <a:pt x="69" y="65"/>
                  </a:lnTo>
                  <a:lnTo>
                    <a:pt x="71" y="63"/>
                  </a:lnTo>
                  <a:lnTo>
                    <a:pt x="72" y="60"/>
                  </a:lnTo>
                  <a:lnTo>
                    <a:pt x="74" y="57"/>
                  </a:lnTo>
                  <a:lnTo>
                    <a:pt x="75" y="55"/>
                  </a:lnTo>
                  <a:lnTo>
                    <a:pt x="75" y="52"/>
                  </a:lnTo>
                  <a:lnTo>
                    <a:pt x="76" y="49"/>
                  </a:lnTo>
                  <a:lnTo>
                    <a:pt x="76" y="46"/>
                  </a:lnTo>
                  <a:lnTo>
                    <a:pt x="76" y="43"/>
                  </a:lnTo>
                  <a:lnTo>
                    <a:pt x="75" y="40"/>
                  </a:lnTo>
                  <a:lnTo>
                    <a:pt x="75" y="37"/>
                  </a:lnTo>
                  <a:lnTo>
                    <a:pt x="74" y="34"/>
                  </a:lnTo>
                  <a:lnTo>
                    <a:pt x="72" y="31"/>
                  </a:lnTo>
                  <a:lnTo>
                    <a:pt x="71" y="29"/>
                  </a:lnTo>
                  <a:lnTo>
                    <a:pt x="69" y="26"/>
                  </a:lnTo>
                  <a:lnTo>
                    <a:pt x="67" y="24"/>
                  </a:lnTo>
                  <a:lnTo>
                    <a:pt x="65" y="22"/>
                  </a:lnTo>
                  <a:lnTo>
                    <a:pt x="62" y="20"/>
                  </a:lnTo>
                  <a:lnTo>
                    <a:pt x="60" y="19"/>
                  </a:lnTo>
                  <a:lnTo>
                    <a:pt x="57" y="17"/>
                  </a:lnTo>
                  <a:lnTo>
                    <a:pt x="54" y="16"/>
                  </a:lnTo>
                  <a:lnTo>
                    <a:pt x="51" y="16"/>
                  </a:lnTo>
                  <a:lnTo>
                    <a:pt x="48" y="15"/>
                  </a:lnTo>
                  <a:lnTo>
                    <a:pt x="45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89" name="Google Shape;889;p49"/>
            <p:cNvSpPr/>
            <p:nvPr/>
          </p:nvSpPr>
          <p:spPr>
            <a:xfrm>
              <a:off x="1331320" y="2572160"/>
              <a:ext cx="45360" cy="45000"/>
            </a:xfrm>
            <a:custGeom>
              <a:avLst/>
              <a:gdLst/>
              <a:ahLst/>
              <a:cxnLst/>
              <a:rect l="l" t="t" r="r" b="b"/>
              <a:pathLst>
                <a:path w="126" h="125" extrusionOk="0">
                  <a:moveTo>
                    <a:pt x="62" y="124"/>
                  </a:moveTo>
                  <a:lnTo>
                    <a:pt x="56" y="124"/>
                  </a:lnTo>
                  <a:lnTo>
                    <a:pt x="50" y="123"/>
                  </a:lnTo>
                  <a:lnTo>
                    <a:pt x="44" y="121"/>
                  </a:lnTo>
                  <a:lnTo>
                    <a:pt x="38" y="119"/>
                  </a:lnTo>
                  <a:lnTo>
                    <a:pt x="33" y="117"/>
                  </a:lnTo>
                  <a:lnTo>
                    <a:pt x="27" y="113"/>
                  </a:lnTo>
                  <a:lnTo>
                    <a:pt x="23" y="110"/>
                  </a:lnTo>
                  <a:lnTo>
                    <a:pt x="18" y="106"/>
                  </a:lnTo>
                  <a:lnTo>
                    <a:pt x="14" y="102"/>
                  </a:lnTo>
                  <a:lnTo>
                    <a:pt x="11" y="97"/>
                  </a:lnTo>
                  <a:lnTo>
                    <a:pt x="8" y="92"/>
                  </a:lnTo>
                  <a:lnTo>
                    <a:pt x="5" y="86"/>
                  </a:lnTo>
                  <a:lnTo>
                    <a:pt x="3" y="81"/>
                  </a:lnTo>
                  <a:lnTo>
                    <a:pt x="1" y="75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6"/>
                  </a:lnTo>
                  <a:lnTo>
                    <a:pt x="1" y="49"/>
                  </a:lnTo>
                  <a:lnTo>
                    <a:pt x="3" y="43"/>
                  </a:lnTo>
                  <a:lnTo>
                    <a:pt x="5" y="38"/>
                  </a:lnTo>
                  <a:lnTo>
                    <a:pt x="8" y="32"/>
                  </a:lnTo>
                  <a:lnTo>
                    <a:pt x="11" y="27"/>
                  </a:lnTo>
                  <a:lnTo>
                    <a:pt x="14" y="22"/>
                  </a:lnTo>
                  <a:lnTo>
                    <a:pt x="18" y="18"/>
                  </a:lnTo>
                  <a:lnTo>
                    <a:pt x="23" y="14"/>
                  </a:lnTo>
                  <a:lnTo>
                    <a:pt x="27" y="11"/>
                  </a:lnTo>
                  <a:lnTo>
                    <a:pt x="33" y="7"/>
                  </a:lnTo>
                  <a:lnTo>
                    <a:pt x="38" y="5"/>
                  </a:lnTo>
                  <a:lnTo>
                    <a:pt x="44" y="3"/>
                  </a:lnTo>
                  <a:lnTo>
                    <a:pt x="50" y="1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5" y="1"/>
                  </a:lnTo>
                  <a:lnTo>
                    <a:pt x="81" y="3"/>
                  </a:lnTo>
                  <a:lnTo>
                    <a:pt x="87" y="5"/>
                  </a:lnTo>
                  <a:lnTo>
                    <a:pt x="92" y="7"/>
                  </a:lnTo>
                  <a:lnTo>
                    <a:pt x="97" y="11"/>
                  </a:lnTo>
                  <a:lnTo>
                    <a:pt x="102" y="14"/>
                  </a:lnTo>
                  <a:lnTo>
                    <a:pt x="107" y="18"/>
                  </a:lnTo>
                  <a:lnTo>
                    <a:pt x="111" y="22"/>
                  </a:lnTo>
                  <a:lnTo>
                    <a:pt x="114" y="27"/>
                  </a:lnTo>
                  <a:lnTo>
                    <a:pt x="117" y="32"/>
                  </a:lnTo>
                  <a:lnTo>
                    <a:pt x="120" y="38"/>
                  </a:lnTo>
                  <a:lnTo>
                    <a:pt x="122" y="43"/>
                  </a:lnTo>
                  <a:lnTo>
                    <a:pt x="124" y="49"/>
                  </a:lnTo>
                  <a:lnTo>
                    <a:pt x="125" y="56"/>
                  </a:lnTo>
                  <a:lnTo>
                    <a:pt x="125" y="62"/>
                  </a:lnTo>
                  <a:lnTo>
                    <a:pt x="125" y="68"/>
                  </a:lnTo>
                  <a:lnTo>
                    <a:pt x="124" y="75"/>
                  </a:lnTo>
                  <a:lnTo>
                    <a:pt x="122" y="81"/>
                  </a:lnTo>
                  <a:lnTo>
                    <a:pt x="120" y="86"/>
                  </a:lnTo>
                  <a:lnTo>
                    <a:pt x="117" y="92"/>
                  </a:lnTo>
                  <a:lnTo>
                    <a:pt x="114" y="97"/>
                  </a:lnTo>
                  <a:lnTo>
                    <a:pt x="110" y="102"/>
                  </a:lnTo>
                  <a:lnTo>
                    <a:pt x="106" y="106"/>
                  </a:lnTo>
                  <a:lnTo>
                    <a:pt x="102" y="110"/>
                  </a:lnTo>
                  <a:lnTo>
                    <a:pt x="97" y="113"/>
                  </a:lnTo>
                  <a:lnTo>
                    <a:pt x="92" y="117"/>
                  </a:lnTo>
                  <a:lnTo>
                    <a:pt x="86" y="119"/>
                  </a:lnTo>
                  <a:lnTo>
                    <a:pt x="80" y="121"/>
                  </a:lnTo>
                  <a:lnTo>
                    <a:pt x="74" y="123"/>
                  </a:lnTo>
                  <a:lnTo>
                    <a:pt x="68" y="124"/>
                  </a:lnTo>
                  <a:lnTo>
                    <a:pt x="62" y="124"/>
                  </a:lnTo>
                  <a:moveTo>
                    <a:pt x="62" y="21"/>
                  </a:moveTo>
                  <a:lnTo>
                    <a:pt x="58" y="21"/>
                  </a:lnTo>
                  <a:lnTo>
                    <a:pt x="54" y="22"/>
                  </a:lnTo>
                  <a:lnTo>
                    <a:pt x="50" y="23"/>
                  </a:lnTo>
                  <a:lnTo>
                    <a:pt x="46" y="24"/>
                  </a:lnTo>
                  <a:lnTo>
                    <a:pt x="43" y="26"/>
                  </a:lnTo>
                  <a:lnTo>
                    <a:pt x="39" y="28"/>
                  </a:lnTo>
                  <a:lnTo>
                    <a:pt x="36" y="30"/>
                  </a:lnTo>
                  <a:lnTo>
                    <a:pt x="33" y="33"/>
                  </a:lnTo>
                  <a:lnTo>
                    <a:pt x="31" y="36"/>
                  </a:lnTo>
                  <a:lnTo>
                    <a:pt x="28" y="39"/>
                  </a:lnTo>
                  <a:lnTo>
                    <a:pt x="26" y="42"/>
                  </a:lnTo>
                  <a:lnTo>
                    <a:pt x="24" y="46"/>
                  </a:lnTo>
                  <a:lnTo>
                    <a:pt x="23" y="50"/>
                  </a:lnTo>
                  <a:lnTo>
                    <a:pt x="22" y="54"/>
                  </a:lnTo>
                  <a:lnTo>
                    <a:pt x="21" y="58"/>
                  </a:lnTo>
                  <a:lnTo>
                    <a:pt x="21" y="62"/>
                  </a:lnTo>
                  <a:lnTo>
                    <a:pt x="21" y="66"/>
                  </a:lnTo>
                  <a:lnTo>
                    <a:pt x="22" y="70"/>
                  </a:lnTo>
                  <a:lnTo>
                    <a:pt x="23" y="74"/>
                  </a:lnTo>
                  <a:lnTo>
                    <a:pt x="24" y="78"/>
                  </a:lnTo>
                  <a:lnTo>
                    <a:pt x="26" y="82"/>
                  </a:lnTo>
                  <a:lnTo>
                    <a:pt x="28" y="85"/>
                  </a:lnTo>
                  <a:lnTo>
                    <a:pt x="30" y="89"/>
                  </a:lnTo>
                  <a:lnTo>
                    <a:pt x="33" y="92"/>
                  </a:lnTo>
                  <a:lnTo>
                    <a:pt x="36" y="94"/>
                  </a:lnTo>
                  <a:lnTo>
                    <a:pt x="39" y="97"/>
                  </a:lnTo>
                  <a:lnTo>
                    <a:pt x="42" y="99"/>
                  </a:lnTo>
                  <a:lnTo>
                    <a:pt x="46" y="101"/>
                  </a:lnTo>
                  <a:lnTo>
                    <a:pt x="50" y="102"/>
                  </a:lnTo>
                  <a:lnTo>
                    <a:pt x="54" y="103"/>
                  </a:lnTo>
                  <a:lnTo>
                    <a:pt x="58" y="104"/>
                  </a:lnTo>
                  <a:lnTo>
                    <a:pt x="62" y="104"/>
                  </a:lnTo>
                  <a:lnTo>
                    <a:pt x="66" y="104"/>
                  </a:lnTo>
                  <a:lnTo>
                    <a:pt x="70" y="103"/>
                  </a:lnTo>
                  <a:lnTo>
                    <a:pt x="74" y="102"/>
                  </a:lnTo>
                  <a:lnTo>
                    <a:pt x="78" y="101"/>
                  </a:lnTo>
                  <a:lnTo>
                    <a:pt x="82" y="99"/>
                  </a:lnTo>
                  <a:lnTo>
                    <a:pt x="85" y="97"/>
                  </a:lnTo>
                  <a:lnTo>
                    <a:pt x="89" y="94"/>
                  </a:lnTo>
                  <a:lnTo>
                    <a:pt x="92" y="92"/>
                  </a:lnTo>
                  <a:lnTo>
                    <a:pt x="94" y="89"/>
                  </a:lnTo>
                  <a:lnTo>
                    <a:pt x="97" y="85"/>
                  </a:lnTo>
                  <a:lnTo>
                    <a:pt x="99" y="82"/>
                  </a:lnTo>
                  <a:lnTo>
                    <a:pt x="101" y="78"/>
                  </a:lnTo>
                  <a:lnTo>
                    <a:pt x="102" y="74"/>
                  </a:lnTo>
                  <a:lnTo>
                    <a:pt x="103" y="70"/>
                  </a:lnTo>
                  <a:lnTo>
                    <a:pt x="104" y="66"/>
                  </a:lnTo>
                  <a:lnTo>
                    <a:pt x="104" y="62"/>
                  </a:lnTo>
                  <a:lnTo>
                    <a:pt x="104" y="58"/>
                  </a:lnTo>
                  <a:lnTo>
                    <a:pt x="103" y="54"/>
                  </a:lnTo>
                  <a:lnTo>
                    <a:pt x="102" y="50"/>
                  </a:lnTo>
                  <a:lnTo>
                    <a:pt x="101" y="46"/>
                  </a:lnTo>
                  <a:lnTo>
                    <a:pt x="99" y="42"/>
                  </a:lnTo>
                  <a:lnTo>
                    <a:pt x="97" y="39"/>
                  </a:lnTo>
                  <a:lnTo>
                    <a:pt x="94" y="36"/>
                  </a:lnTo>
                  <a:lnTo>
                    <a:pt x="92" y="33"/>
                  </a:lnTo>
                  <a:lnTo>
                    <a:pt x="89" y="30"/>
                  </a:lnTo>
                  <a:lnTo>
                    <a:pt x="85" y="28"/>
                  </a:lnTo>
                  <a:lnTo>
                    <a:pt x="82" y="26"/>
                  </a:lnTo>
                  <a:lnTo>
                    <a:pt x="78" y="24"/>
                  </a:lnTo>
                  <a:lnTo>
                    <a:pt x="74" y="23"/>
                  </a:lnTo>
                  <a:lnTo>
                    <a:pt x="70" y="22"/>
                  </a:lnTo>
                  <a:lnTo>
                    <a:pt x="66" y="21"/>
                  </a:lnTo>
                  <a:lnTo>
                    <a:pt x="62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90" name="Google Shape;890;p49"/>
            <p:cNvSpPr/>
            <p:nvPr/>
          </p:nvSpPr>
          <p:spPr>
            <a:xfrm>
              <a:off x="1474240" y="2738840"/>
              <a:ext cx="24480" cy="2448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3" y="67"/>
                  </a:moveTo>
                  <a:lnTo>
                    <a:pt x="30" y="67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0" y="64"/>
                  </a:lnTo>
                  <a:lnTo>
                    <a:pt x="17" y="63"/>
                  </a:lnTo>
                  <a:lnTo>
                    <a:pt x="15" y="61"/>
                  </a:lnTo>
                  <a:lnTo>
                    <a:pt x="12" y="60"/>
                  </a:lnTo>
                  <a:lnTo>
                    <a:pt x="10" y="57"/>
                  </a:lnTo>
                  <a:lnTo>
                    <a:pt x="8" y="55"/>
                  </a:lnTo>
                  <a:lnTo>
                    <a:pt x="6" y="53"/>
                  </a:lnTo>
                  <a:lnTo>
                    <a:pt x="4" y="50"/>
                  </a:lnTo>
                  <a:lnTo>
                    <a:pt x="3" y="47"/>
                  </a:lnTo>
                  <a:lnTo>
                    <a:pt x="2" y="44"/>
                  </a:lnTo>
                  <a:lnTo>
                    <a:pt x="1" y="41"/>
                  </a:lnTo>
                  <a:lnTo>
                    <a:pt x="0" y="37"/>
                  </a:lnTo>
                  <a:lnTo>
                    <a:pt x="0" y="34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1" y="24"/>
                  </a:lnTo>
                  <a:lnTo>
                    <a:pt x="3" y="21"/>
                  </a:lnTo>
                  <a:lnTo>
                    <a:pt x="4" y="18"/>
                  </a:lnTo>
                  <a:lnTo>
                    <a:pt x="6" y="15"/>
                  </a:lnTo>
                  <a:lnTo>
                    <a:pt x="7" y="12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7" y="4"/>
                  </a:lnTo>
                  <a:lnTo>
                    <a:pt x="20" y="3"/>
                  </a:lnTo>
                  <a:lnTo>
                    <a:pt x="23" y="2"/>
                  </a:lnTo>
                  <a:lnTo>
                    <a:pt x="26" y="1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0" y="1"/>
                  </a:lnTo>
                  <a:lnTo>
                    <a:pt x="43" y="2"/>
                  </a:lnTo>
                  <a:lnTo>
                    <a:pt x="46" y="3"/>
                  </a:lnTo>
                  <a:lnTo>
                    <a:pt x="49" y="4"/>
                  </a:lnTo>
                  <a:lnTo>
                    <a:pt x="52" y="6"/>
                  </a:lnTo>
                  <a:lnTo>
                    <a:pt x="55" y="8"/>
                  </a:lnTo>
                  <a:lnTo>
                    <a:pt x="57" y="10"/>
                  </a:lnTo>
                  <a:lnTo>
                    <a:pt x="59" y="12"/>
                  </a:lnTo>
                  <a:lnTo>
                    <a:pt x="61" y="15"/>
                  </a:lnTo>
                  <a:lnTo>
                    <a:pt x="63" y="18"/>
                  </a:lnTo>
                  <a:lnTo>
                    <a:pt x="64" y="21"/>
                  </a:lnTo>
                  <a:lnTo>
                    <a:pt x="65" y="24"/>
                  </a:lnTo>
                  <a:lnTo>
                    <a:pt x="66" y="27"/>
                  </a:lnTo>
                  <a:lnTo>
                    <a:pt x="67" y="30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6" y="41"/>
                  </a:lnTo>
                  <a:lnTo>
                    <a:pt x="65" y="44"/>
                  </a:lnTo>
                  <a:lnTo>
                    <a:pt x="64" y="47"/>
                  </a:lnTo>
                  <a:lnTo>
                    <a:pt x="63" y="50"/>
                  </a:lnTo>
                  <a:lnTo>
                    <a:pt x="61" y="52"/>
                  </a:lnTo>
                  <a:lnTo>
                    <a:pt x="59" y="55"/>
                  </a:lnTo>
                  <a:lnTo>
                    <a:pt x="57" y="57"/>
                  </a:lnTo>
                  <a:lnTo>
                    <a:pt x="55" y="59"/>
                  </a:lnTo>
                  <a:lnTo>
                    <a:pt x="52" y="61"/>
                  </a:lnTo>
                  <a:lnTo>
                    <a:pt x="49" y="63"/>
                  </a:lnTo>
                  <a:lnTo>
                    <a:pt x="46" y="64"/>
                  </a:lnTo>
                  <a:lnTo>
                    <a:pt x="43" y="65"/>
                  </a:lnTo>
                  <a:lnTo>
                    <a:pt x="40" y="66"/>
                  </a:lnTo>
                  <a:lnTo>
                    <a:pt x="37" y="67"/>
                  </a:lnTo>
                  <a:lnTo>
                    <a:pt x="33" y="67"/>
                  </a:lnTo>
                  <a:moveTo>
                    <a:pt x="33" y="11"/>
                  </a:moveTo>
                  <a:lnTo>
                    <a:pt x="31" y="11"/>
                  </a:lnTo>
                  <a:lnTo>
                    <a:pt x="29" y="11"/>
                  </a:lnTo>
                  <a:lnTo>
                    <a:pt x="27" y="12"/>
                  </a:lnTo>
                  <a:lnTo>
                    <a:pt x="24" y="13"/>
                  </a:lnTo>
                  <a:lnTo>
                    <a:pt x="23" y="14"/>
                  </a:lnTo>
                  <a:lnTo>
                    <a:pt x="21" y="15"/>
                  </a:lnTo>
                  <a:lnTo>
                    <a:pt x="19" y="16"/>
                  </a:lnTo>
                  <a:lnTo>
                    <a:pt x="17" y="18"/>
                  </a:lnTo>
                  <a:lnTo>
                    <a:pt x="16" y="19"/>
                  </a:lnTo>
                  <a:lnTo>
                    <a:pt x="15" y="21"/>
                  </a:lnTo>
                  <a:lnTo>
                    <a:pt x="14" y="23"/>
                  </a:lnTo>
                  <a:lnTo>
                    <a:pt x="13" y="25"/>
                  </a:lnTo>
                  <a:lnTo>
                    <a:pt x="12" y="27"/>
                  </a:lnTo>
                  <a:lnTo>
                    <a:pt x="11" y="29"/>
                  </a:lnTo>
                  <a:lnTo>
                    <a:pt x="11" y="32"/>
                  </a:lnTo>
                  <a:lnTo>
                    <a:pt x="11" y="34"/>
                  </a:lnTo>
                  <a:lnTo>
                    <a:pt x="11" y="36"/>
                  </a:lnTo>
                  <a:lnTo>
                    <a:pt x="11" y="39"/>
                  </a:lnTo>
                  <a:lnTo>
                    <a:pt x="12" y="41"/>
                  </a:lnTo>
                  <a:lnTo>
                    <a:pt x="13" y="43"/>
                  </a:lnTo>
                  <a:lnTo>
                    <a:pt x="14" y="45"/>
                  </a:lnTo>
                  <a:lnTo>
                    <a:pt x="15" y="46"/>
                  </a:lnTo>
                  <a:lnTo>
                    <a:pt x="16" y="48"/>
                  </a:lnTo>
                  <a:lnTo>
                    <a:pt x="17" y="50"/>
                  </a:lnTo>
                  <a:lnTo>
                    <a:pt x="19" y="51"/>
                  </a:lnTo>
                  <a:lnTo>
                    <a:pt x="21" y="52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6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5" y="56"/>
                  </a:lnTo>
                  <a:lnTo>
                    <a:pt x="38" y="56"/>
                  </a:lnTo>
                  <a:lnTo>
                    <a:pt x="40" y="55"/>
                  </a:lnTo>
                  <a:lnTo>
                    <a:pt x="42" y="54"/>
                  </a:lnTo>
                  <a:lnTo>
                    <a:pt x="44" y="53"/>
                  </a:lnTo>
                  <a:lnTo>
                    <a:pt x="46" y="52"/>
                  </a:lnTo>
                  <a:lnTo>
                    <a:pt x="48" y="51"/>
                  </a:lnTo>
                  <a:lnTo>
                    <a:pt x="49" y="50"/>
                  </a:lnTo>
                  <a:lnTo>
                    <a:pt x="51" y="48"/>
                  </a:lnTo>
                  <a:lnTo>
                    <a:pt x="52" y="46"/>
                  </a:lnTo>
                  <a:lnTo>
                    <a:pt x="53" y="45"/>
                  </a:lnTo>
                  <a:lnTo>
                    <a:pt x="54" y="43"/>
                  </a:lnTo>
                  <a:lnTo>
                    <a:pt x="55" y="41"/>
                  </a:lnTo>
                  <a:lnTo>
                    <a:pt x="56" y="39"/>
                  </a:lnTo>
                  <a:lnTo>
                    <a:pt x="56" y="36"/>
                  </a:lnTo>
                  <a:lnTo>
                    <a:pt x="56" y="34"/>
                  </a:lnTo>
                  <a:lnTo>
                    <a:pt x="56" y="32"/>
                  </a:lnTo>
                  <a:lnTo>
                    <a:pt x="56" y="29"/>
                  </a:lnTo>
                  <a:lnTo>
                    <a:pt x="55" y="27"/>
                  </a:lnTo>
                  <a:lnTo>
                    <a:pt x="54" y="25"/>
                  </a:lnTo>
                  <a:lnTo>
                    <a:pt x="53" y="23"/>
                  </a:lnTo>
                  <a:lnTo>
                    <a:pt x="52" y="21"/>
                  </a:lnTo>
                  <a:lnTo>
                    <a:pt x="51" y="19"/>
                  </a:lnTo>
                  <a:lnTo>
                    <a:pt x="49" y="18"/>
                  </a:lnTo>
                  <a:lnTo>
                    <a:pt x="48" y="16"/>
                  </a:lnTo>
                  <a:lnTo>
                    <a:pt x="46" y="15"/>
                  </a:lnTo>
                  <a:lnTo>
                    <a:pt x="44" y="14"/>
                  </a:lnTo>
                  <a:lnTo>
                    <a:pt x="42" y="13"/>
                  </a:lnTo>
                  <a:lnTo>
                    <a:pt x="40" y="12"/>
                  </a:lnTo>
                  <a:lnTo>
                    <a:pt x="38" y="11"/>
                  </a:lnTo>
                  <a:lnTo>
                    <a:pt x="35" y="11"/>
                  </a:lnTo>
                  <a:lnTo>
                    <a:pt x="33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91" name="Google Shape;891;p49"/>
            <p:cNvSpPr/>
            <p:nvPr/>
          </p:nvSpPr>
          <p:spPr>
            <a:xfrm>
              <a:off x="1469920" y="2734520"/>
              <a:ext cx="33120" cy="3312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45" y="91"/>
                  </a:moveTo>
                  <a:lnTo>
                    <a:pt x="40" y="91"/>
                  </a:lnTo>
                  <a:lnTo>
                    <a:pt x="36" y="90"/>
                  </a:lnTo>
                  <a:lnTo>
                    <a:pt x="32" y="89"/>
                  </a:lnTo>
                  <a:lnTo>
                    <a:pt x="27" y="87"/>
                  </a:lnTo>
                  <a:lnTo>
                    <a:pt x="23" y="85"/>
                  </a:lnTo>
                  <a:lnTo>
                    <a:pt x="20" y="83"/>
                  </a:lnTo>
                  <a:lnTo>
                    <a:pt x="16" y="81"/>
                  </a:lnTo>
                  <a:lnTo>
                    <a:pt x="13" y="78"/>
                  </a:lnTo>
                  <a:lnTo>
                    <a:pt x="10" y="74"/>
                  </a:lnTo>
                  <a:lnTo>
                    <a:pt x="8" y="71"/>
                  </a:lnTo>
                  <a:lnTo>
                    <a:pt x="5" y="67"/>
                  </a:lnTo>
                  <a:lnTo>
                    <a:pt x="4" y="63"/>
                  </a:lnTo>
                  <a:lnTo>
                    <a:pt x="2" y="59"/>
                  </a:lnTo>
                  <a:lnTo>
                    <a:pt x="1" y="54"/>
                  </a:lnTo>
                  <a:lnTo>
                    <a:pt x="0" y="50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1" y="36"/>
                  </a:lnTo>
                  <a:lnTo>
                    <a:pt x="2" y="31"/>
                  </a:lnTo>
                  <a:lnTo>
                    <a:pt x="3" y="27"/>
                  </a:lnTo>
                  <a:lnTo>
                    <a:pt x="5" y="23"/>
                  </a:lnTo>
                  <a:lnTo>
                    <a:pt x="8" y="20"/>
                  </a:lnTo>
                  <a:lnTo>
                    <a:pt x="10" y="16"/>
                  </a:lnTo>
                  <a:lnTo>
                    <a:pt x="13" y="13"/>
                  </a:lnTo>
                  <a:lnTo>
                    <a:pt x="16" y="10"/>
                  </a:lnTo>
                  <a:lnTo>
                    <a:pt x="20" y="8"/>
                  </a:lnTo>
                  <a:lnTo>
                    <a:pt x="23" y="5"/>
                  </a:lnTo>
                  <a:lnTo>
                    <a:pt x="27" y="3"/>
                  </a:lnTo>
                  <a:lnTo>
                    <a:pt x="31" y="2"/>
                  </a:lnTo>
                  <a:lnTo>
                    <a:pt x="36" y="1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9" y="2"/>
                  </a:lnTo>
                  <a:lnTo>
                    <a:pt x="63" y="4"/>
                  </a:lnTo>
                  <a:lnTo>
                    <a:pt x="67" y="5"/>
                  </a:lnTo>
                  <a:lnTo>
                    <a:pt x="71" y="8"/>
                  </a:lnTo>
                  <a:lnTo>
                    <a:pt x="74" y="10"/>
                  </a:lnTo>
                  <a:lnTo>
                    <a:pt x="78" y="13"/>
                  </a:lnTo>
                  <a:lnTo>
                    <a:pt x="81" y="16"/>
                  </a:lnTo>
                  <a:lnTo>
                    <a:pt x="83" y="20"/>
                  </a:lnTo>
                  <a:lnTo>
                    <a:pt x="85" y="23"/>
                  </a:lnTo>
                  <a:lnTo>
                    <a:pt x="87" y="27"/>
                  </a:lnTo>
                  <a:lnTo>
                    <a:pt x="89" y="32"/>
                  </a:lnTo>
                  <a:lnTo>
                    <a:pt x="90" y="36"/>
                  </a:lnTo>
                  <a:lnTo>
                    <a:pt x="91" y="40"/>
                  </a:lnTo>
                  <a:lnTo>
                    <a:pt x="91" y="45"/>
                  </a:lnTo>
                  <a:lnTo>
                    <a:pt x="91" y="50"/>
                  </a:lnTo>
                  <a:lnTo>
                    <a:pt x="90" y="54"/>
                  </a:lnTo>
                  <a:lnTo>
                    <a:pt x="89" y="59"/>
                  </a:lnTo>
                  <a:lnTo>
                    <a:pt x="87" y="63"/>
                  </a:lnTo>
                  <a:lnTo>
                    <a:pt x="86" y="67"/>
                  </a:lnTo>
                  <a:lnTo>
                    <a:pt x="83" y="71"/>
                  </a:lnTo>
                  <a:lnTo>
                    <a:pt x="81" y="74"/>
                  </a:lnTo>
                  <a:lnTo>
                    <a:pt x="78" y="78"/>
                  </a:lnTo>
                  <a:lnTo>
                    <a:pt x="74" y="81"/>
                  </a:lnTo>
                  <a:lnTo>
                    <a:pt x="71" y="83"/>
                  </a:lnTo>
                  <a:lnTo>
                    <a:pt x="67" y="86"/>
                  </a:lnTo>
                  <a:lnTo>
                    <a:pt x="63" y="87"/>
                  </a:lnTo>
                  <a:lnTo>
                    <a:pt x="59" y="89"/>
                  </a:lnTo>
                  <a:lnTo>
                    <a:pt x="54" y="90"/>
                  </a:lnTo>
                  <a:lnTo>
                    <a:pt x="50" y="91"/>
                  </a:lnTo>
                  <a:lnTo>
                    <a:pt x="45" y="91"/>
                  </a:lnTo>
                  <a:moveTo>
                    <a:pt x="45" y="15"/>
                  </a:moveTo>
                  <a:lnTo>
                    <a:pt x="42" y="15"/>
                  </a:lnTo>
                  <a:lnTo>
                    <a:pt x="39" y="16"/>
                  </a:lnTo>
                  <a:lnTo>
                    <a:pt x="36" y="16"/>
                  </a:lnTo>
                  <a:lnTo>
                    <a:pt x="33" y="17"/>
                  </a:lnTo>
                  <a:lnTo>
                    <a:pt x="31" y="19"/>
                  </a:lnTo>
                  <a:lnTo>
                    <a:pt x="28" y="20"/>
                  </a:lnTo>
                  <a:lnTo>
                    <a:pt x="26" y="22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20" y="28"/>
                  </a:lnTo>
                  <a:lnTo>
                    <a:pt x="19" y="31"/>
                  </a:lnTo>
                  <a:lnTo>
                    <a:pt x="17" y="34"/>
                  </a:lnTo>
                  <a:lnTo>
                    <a:pt x="16" y="36"/>
                  </a:lnTo>
                  <a:lnTo>
                    <a:pt x="16" y="39"/>
                  </a:lnTo>
                  <a:lnTo>
                    <a:pt x="15" y="42"/>
                  </a:lnTo>
                  <a:lnTo>
                    <a:pt x="15" y="45"/>
                  </a:lnTo>
                  <a:lnTo>
                    <a:pt x="15" y="48"/>
                  </a:lnTo>
                  <a:lnTo>
                    <a:pt x="16" y="51"/>
                  </a:lnTo>
                  <a:lnTo>
                    <a:pt x="16" y="54"/>
                  </a:lnTo>
                  <a:lnTo>
                    <a:pt x="17" y="57"/>
                  </a:lnTo>
                  <a:lnTo>
                    <a:pt x="19" y="60"/>
                  </a:lnTo>
                  <a:lnTo>
                    <a:pt x="20" y="62"/>
                  </a:lnTo>
                  <a:lnTo>
                    <a:pt x="22" y="65"/>
                  </a:lnTo>
                  <a:lnTo>
                    <a:pt x="24" y="67"/>
                  </a:lnTo>
                  <a:lnTo>
                    <a:pt x="26" y="69"/>
                  </a:lnTo>
                  <a:lnTo>
                    <a:pt x="28" y="71"/>
                  </a:lnTo>
                  <a:lnTo>
                    <a:pt x="31" y="72"/>
                  </a:lnTo>
                  <a:lnTo>
                    <a:pt x="34" y="74"/>
                  </a:lnTo>
                  <a:lnTo>
                    <a:pt x="36" y="75"/>
                  </a:lnTo>
                  <a:lnTo>
                    <a:pt x="39" y="75"/>
                  </a:lnTo>
                  <a:lnTo>
                    <a:pt x="42" y="76"/>
                  </a:lnTo>
                  <a:lnTo>
                    <a:pt x="45" y="76"/>
                  </a:lnTo>
                  <a:lnTo>
                    <a:pt x="48" y="76"/>
                  </a:lnTo>
                  <a:lnTo>
                    <a:pt x="51" y="75"/>
                  </a:lnTo>
                  <a:lnTo>
                    <a:pt x="54" y="75"/>
                  </a:lnTo>
                  <a:lnTo>
                    <a:pt x="57" y="73"/>
                  </a:lnTo>
                  <a:lnTo>
                    <a:pt x="60" y="72"/>
                  </a:lnTo>
                  <a:lnTo>
                    <a:pt x="62" y="71"/>
                  </a:lnTo>
                  <a:lnTo>
                    <a:pt x="65" y="69"/>
                  </a:lnTo>
                  <a:lnTo>
                    <a:pt x="67" y="67"/>
                  </a:lnTo>
                  <a:lnTo>
                    <a:pt x="69" y="64"/>
                  </a:lnTo>
                  <a:lnTo>
                    <a:pt x="71" y="62"/>
                  </a:lnTo>
                  <a:lnTo>
                    <a:pt x="72" y="59"/>
                  </a:lnTo>
                  <a:lnTo>
                    <a:pt x="74" y="57"/>
                  </a:lnTo>
                  <a:lnTo>
                    <a:pt x="75" y="54"/>
                  </a:lnTo>
                  <a:lnTo>
                    <a:pt x="75" y="51"/>
                  </a:lnTo>
                  <a:lnTo>
                    <a:pt x="76" y="48"/>
                  </a:lnTo>
                  <a:lnTo>
                    <a:pt x="76" y="45"/>
                  </a:lnTo>
                  <a:lnTo>
                    <a:pt x="76" y="42"/>
                  </a:lnTo>
                  <a:lnTo>
                    <a:pt x="75" y="39"/>
                  </a:lnTo>
                  <a:lnTo>
                    <a:pt x="75" y="36"/>
                  </a:lnTo>
                  <a:lnTo>
                    <a:pt x="74" y="33"/>
                  </a:lnTo>
                  <a:lnTo>
                    <a:pt x="72" y="31"/>
                  </a:lnTo>
                  <a:lnTo>
                    <a:pt x="71" y="28"/>
                  </a:lnTo>
                  <a:lnTo>
                    <a:pt x="69" y="26"/>
                  </a:lnTo>
                  <a:lnTo>
                    <a:pt x="67" y="24"/>
                  </a:lnTo>
                  <a:lnTo>
                    <a:pt x="65" y="22"/>
                  </a:lnTo>
                  <a:lnTo>
                    <a:pt x="62" y="20"/>
                  </a:lnTo>
                  <a:lnTo>
                    <a:pt x="60" y="19"/>
                  </a:lnTo>
                  <a:lnTo>
                    <a:pt x="57" y="17"/>
                  </a:lnTo>
                  <a:lnTo>
                    <a:pt x="54" y="16"/>
                  </a:lnTo>
                  <a:lnTo>
                    <a:pt x="51" y="16"/>
                  </a:lnTo>
                  <a:lnTo>
                    <a:pt x="48" y="15"/>
                  </a:lnTo>
                  <a:lnTo>
                    <a:pt x="45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92" name="Google Shape;892;p49"/>
            <p:cNvSpPr/>
            <p:nvPr/>
          </p:nvSpPr>
          <p:spPr>
            <a:xfrm>
              <a:off x="1463800" y="2728400"/>
              <a:ext cx="45360" cy="4536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2" y="125"/>
                  </a:moveTo>
                  <a:lnTo>
                    <a:pt x="56" y="125"/>
                  </a:lnTo>
                  <a:lnTo>
                    <a:pt x="50" y="124"/>
                  </a:lnTo>
                  <a:lnTo>
                    <a:pt x="44" y="122"/>
                  </a:lnTo>
                  <a:lnTo>
                    <a:pt x="38" y="120"/>
                  </a:lnTo>
                  <a:lnTo>
                    <a:pt x="33" y="117"/>
                  </a:lnTo>
                  <a:lnTo>
                    <a:pt x="27" y="114"/>
                  </a:lnTo>
                  <a:lnTo>
                    <a:pt x="23" y="111"/>
                  </a:lnTo>
                  <a:lnTo>
                    <a:pt x="18" y="106"/>
                  </a:lnTo>
                  <a:lnTo>
                    <a:pt x="14" y="102"/>
                  </a:lnTo>
                  <a:lnTo>
                    <a:pt x="11" y="97"/>
                  </a:lnTo>
                  <a:lnTo>
                    <a:pt x="8" y="92"/>
                  </a:lnTo>
                  <a:lnTo>
                    <a:pt x="5" y="86"/>
                  </a:lnTo>
                  <a:lnTo>
                    <a:pt x="3" y="81"/>
                  </a:lnTo>
                  <a:lnTo>
                    <a:pt x="1" y="75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6"/>
                  </a:lnTo>
                  <a:lnTo>
                    <a:pt x="1" y="49"/>
                  </a:lnTo>
                  <a:lnTo>
                    <a:pt x="3" y="43"/>
                  </a:lnTo>
                  <a:lnTo>
                    <a:pt x="5" y="38"/>
                  </a:lnTo>
                  <a:lnTo>
                    <a:pt x="8" y="32"/>
                  </a:lnTo>
                  <a:lnTo>
                    <a:pt x="11" y="27"/>
                  </a:lnTo>
                  <a:lnTo>
                    <a:pt x="14" y="22"/>
                  </a:lnTo>
                  <a:lnTo>
                    <a:pt x="18" y="18"/>
                  </a:lnTo>
                  <a:lnTo>
                    <a:pt x="23" y="14"/>
                  </a:lnTo>
                  <a:lnTo>
                    <a:pt x="27" y="11"/>
                  </a:lnTo>
                  <a:lnTo>
                    <a:pt x="33" y="7"/>
                  </a:lnTo>
                  <a:lnTo>
                    <a:pt x="38" y="5"/>
                  </a:lnTo>
                  <a:lnTo>
                    <a:pt x="44" y="3"/>
                  </a:lnTo>
                  <a:lnTo>
                    <a:pt x="50" y="1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5" y="1"/>
                  </a:lnTo>
                  <a:lnTo>
                    <a:pt x="81" y="3"/>
                  </a:lnTo>
                  <a:lnTo>
                    <a:pt x="87" y="5"/>
                  </a:lnTo>
                  <a:lnTo>
                    <a:pt x="92" y="7"/>
                  </a:lnTo>
                  <a:lnTo>
                    <a:pt x="97" y="11"/>
                  </a:lnTo>
                  <a:lnTo>
                    <a:pt x="102" y="14"/>
                  </a:lnTo>
                  <a:lnTo>
                    <a:pt x="107" y="18"/>
                  </a:lnTo>
                  <a:lnTo>
                    <a:pt x="111" y="22"/>
                  </a:lnTo>
                  <a:lnTo>
                    <a:pt x="114" y="27"/>
                  </a:lnTo>
                  <a:lnTo>
                    <a:pt x="117" y="32"/>
                  </a:lnTo>
                  <a:lnTo>
                    <a:pt x="120" y="38"/>
                  </a:lnTo>
                  <a:lnTo>
                    <a:pt x="122" y="43"/>
                  </a:lnTo>
                  <a:lnTo>
                    <a:pt x="124" y="49"/>
                  </a:lnTo>
                  <a:lnTo>
                    <a:pt x="125" y="56"/>
                  </a:lnTo>
                  <a:lnTo>
                    <a:pt x="125" y="62"/>
                  </a:lnTo>
                  <a:lnTo>
                    <a:pt x="125" y="68"/>
                  </a:lnTo>
                  <a:lnTo>
                    <a:pt x="124" y="75"/>
                  </a:lnTo>
                  <a:lnTo>
                    <a:pt x="122" y="81"/>
                  </a:lnTo>
                  <a:lnTo>
                    <a:pt x="120" y="86"/>
                  </a:lnTo>
                  <a:lnTo>
                    <a:pt x="117" y="92"/>
                  </a:lnTo>
                  <a:lnTo>
                    <a:pt x="114" y="97"/>
                  </a:lnTo>
                  <a:lnTo>
                    <a:pt x="111" y="102"/>
                  </a:lnTo>
                  <a:lnTo>
                    <a:pt x="107" y="106"/>
                  </a:lnTo>
                  <a:lnTo>
                    <a:pt x="102" y="111"/>
                  </a:lnTo>
                  <a:lnTo>
                    <a:pt x="97" y="114"/>
                  </a:lnTo>
                  <a:lnTo>
                    <a:pt x="92" y="117"/>
                  </a:lnTo>
                  <a:lnTo>
                    <a:pt x="87" y="120"/>
                  </a:lnTo>
                  <a:lnTo>
                    <a:pt x="81" y="122"/>
                  </a:lnTo>
                  <a:lnTo>
                    <a:pt x="75" y="124"/>
                  </a:lnTo>
                  <a:lnTo>
                    <a:pt x="68" y="125"/>
                  </a:lnTo>
                  <a:lnTo>
                    <a:pt x="62" y="125"/>
                  </a:lnTo>
                  <a:moveTo>
                    <a:pt x="62" y="21"/>
                  </a:moveTo>
                  <a:lnTo>
                    <a:pt x="58" y="21"/>
                  </a:lnTo>
                  <a:lnTo>
                    <a:pt x="54" y="22"/>
                  </a:lnTo>
                  <a:lnTo>
                    <a:pt x="50" y="23"/>
                  </a:lnTo>
                  <a:lnTo>
                    <a:pt x="46" y="24"/>
                  </a:lnTo>
                  <a:lnTo>
                    <a:pt x="43" y="26"/>
                  </a:lnTo>
                  <a:lnTo>
                    <a:pt x="39" y="28"/>
                  </a:lnTo>
                  <a:lnTo>
                    <a:pt x="36" y="31"/>
                  </a:lnTo>
                  <a:lnTo>
                    <a:pt x="33" y="33"/>
                  </a:lnTo>
                  <a:lnTo>
                    <a:pt x="31" y="36"/>
                  </a:lnTo>
                  <a:lnTo>
                    <a:pt x="28" y="40"/>
                  </a:lnTo>
                  <a:lnTo>
                    <a:pt x="26" y="43"/>
                  </a:lnTo>
                  <a:lnTo>
                    <a:pt x="24" y="47"/>
                  </a:lnTo>
                  <a:lnTo>
                    <a:pt x="23" y="51"/>
                  </a:lnTo>
                  <a:lnTo>
                    <a:pt x="22" y="55"/>
                  </a:lnTo>
                  <a:lnTo>
                    <a:pt x="21" y="59"/>
                  </a:lnTo>
                  <a:lnTo>
                    <a:pt x="21" y="63"/>
                  </a:lnTo>
                  <a:lnTo>
                    <a:pt x="21" y="67"/>
                  </a:lnTo>
                  <a:lnTo>
                    <a:pt x="22" y="71"/>
                  </a:lnTo>
                  <a:lnTo>
                    <a:pt x="23" y="75"/>
                  </a:lnTo>
                  <a:lnTo>
                    <a:pt x="24" y="79"/>
                  </a:lnTo>
                  <a:lnTo>
                    <a:pt x="26" y="82"/>
                  </a:lnTo>
                  <a:lnTo>
                    <a:pt x="28" y="86"/>
                  </a:lnTo>
                  <a:lnTo>
                    <a:pt x="30" y="89"/>
                  </a:lnTo>
                  <a:lnTo>
                    <a:pt x="33" y="92"/>
                  </a:lnTo>
                  <a:lnTo>
                    <a:pt x="36" y="94"/>
                  </a:lnTo>
                  <a:lnTo>
                    <a:pt x="39" y="97"/>
                  </a:lnTo>
                  <a:lnTo>
                    <a:pt x="42" y="99"/>
                  </a:lnTo>
                  <a:lnTo>
                    <a:pt x="46" y="101"/>
                  </a:lnTo>
                  <a:lnTo>
                    <a:pt x="50" y="102"/>
                  </a:lnTo>
                  <a:lnTo>
                    <a:pt x="54" y="103"/>
                  </a:lnTo>
                  <a:lnTo>
                    <a:pt x="58" y="104"/>
                  </a:lnTo>
                  <a:lnTo>
                    <a:pt x="62" y="104"/>
                  </a:lnTo>
                  <a:lnTo>
                    <a:pt x="66" y="104"/>
                  </a:lnTo>
                  <a:lnTo>
                    <a:pt x="70" y="103"/>
                  </a:lnTo>
                  <a:lnTo>
                    <a:pt x="74" y="102"/>
                  </a:lnTo>
                  <a:lnTo>
                    <a:pt x="78" y="101"/>
                  </a:lnTo>
                  <a:lnTo>
                    <a:pt x="82" y="99"/>
                  </a:lnTo>
                  <a:lnTo>
                    <a:pt x="85" y="97"/>
                  </a:lnTo>
                  <a:lnTo>
                    <a:pt x="89" y="95"/>
                  </a:lnTo>
                  <a:lnTo>
                    <a:pt x="92" y="92"/>
                  </a:lnTo>
                  <a:lnTo>
                    <a:pt x="94" y="89"/>
                  </a:lnTo>
                  <a:lnTo>
                    <a:pt x="97" y="86"/>
                  </a:lnTo>
                  <a:lnTo>
                    <a:pt x="99" y="83"/>
                  </a:lnTo>
                  <a:lnTo>
                    <a:pt x="101" y="79"/>
                  </a:lnTo>
                  <a:lnTo>
                    <a:pt x="102" y="75"/>
                  </a:lnTo>
                  <a:lnTo>
                    <a:pt x="103" y="71"/>
                  </a:lnTo>
                  <a:lnTo>
                    <a:pt x="104" y="67"/>
                  </a:lnTo>
                  <a:lnTo>
                    <a:pt x="104" y="63"/>
                  </a:lnTo>
                  <a:lnTo>
                    <a:pt x="104" y="59"/>
                  </a:lnTo>
                  <a:lnTo>
                    <a:pt x="103" y="55"/>
                  </a:lnTo>
                  <a:lnTo>
                    <a:pt x="102" y="51"/>
                  </a:lnTo>
                  <a:lnTo>
                    <a:pt x="101" y="47"/>
                  </a:lnTo>
                  <a:lnTo>
                    <a:pt x="99" y="43"/>
                  </a:lnTo>
                  <a:lnTo>
                    <a:pt x="97" y="40"/>
                  </a:lnTo>
                  <a:lnTo>
                    <a:pt x="94" y="36"/>
                  </a:lnTo>
                  <a:lnTo>
                    <a:pt x="92" y="33"/>
                  </a:lnTo>
                  <a:lnTo>
                    <a:pt x="89" y="31"/>
                  </a:lnTo>
                  <a:lnTo>
                    <a:pt x="85" y="28"/>
                  </a:lnTo>
                  <a:lnTo>
                    <a:pt x="82" y="26"/>
                  </a:lnTo>
                  <a:lnTo>
                    <a:pt x="78" y="24"/>
                  </a:lnTo>
                  <a:lnTo>
                    <a:pt x="74" y="23"/>
                  </a:lnTo>
                  <a:lnTo>
                    <a:pt x="70" y="22"/>
                  </a:lnTo>
                  <a:lnTo>
                    <a:pt x="66" y="21"/>
                  </a:lnTo>
                  <a:lnTo>
                    <a:pt x="62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93" name="Google Shape;893;p49"/>
            <p:cNvSpPr/>
            <p:nvPr/>
          </p:nvSpPr>
          <p:spPr>
            <a:xfrm>
              <a:off x="1306120" y="2830280"/>
              <a:ext cx="24840" cy="24840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34" y="68"/>
                  </a:moveTo>
                  <a:lnTo>
                    <a:pt x="30" y="68"/>
                  </a:lnTo>
                  <a:lnTo>
                    <a:pt x="27" y="67"/>
                  </a:lnTo>
                  <a:lnTo>
                    <a:pt x="24" y="66"/>
                  </a:lnTo>
                  <a:lnTo>
                    <a:pt x="21" y="65"/>
                  </a:lnTo>
                  <a:lnTo>
                    <a:pt x="18" y="64"/>
                  </a:lnTo>
                  <a:lnTo>
                    <a:pt x="15" y="62"/>
                  </a:lnTo>
                  <a:lnTo>
                    <a:pt x="12" y="60"/>
                  </a:lnTo>
                  <a:lnTo>
                    <a:pt x="10" y="58"/>
                  </a:lnTo>
                  <a:lnTo>
                    <a:pt x="8" y="56"/>
                  </a:lnTo>
                  <a:lnTo>
                    <a:pt x="6" y="53"/>
                  </a:lnTo>
                  <a:lnTo>
                    <a:pt x="4" y="50"/>
                  </a:lnTo>
                  <a:lnTo>
                    <a:pt x="3" y="47"/>
                  </a:lnTo>
                  <a:lnTo>
                    <a:pt x="2" y="44"/>
                  </a:lnTo>
                  <a:lnTo>
                    <a:pt x="1" y="41"/>
                  </a:lnTo>
                  <a:lnTo>
                    <a:pt x="0" y="37"/>
                  </a:lnTo>
                  <a:lnTo>
                    <a:pt x="0" y="34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2" y="24"/>
                  </a:lnTo>
                  <a:lnTo>
                    <a:pt x="3" y="21"/>
                  </a:lnTo>
                  <a:lnTo>
                    <a:pt x="4" y="18"/>
                  </a:lnTo>
                  <a:lnTo>
                    <a:pt x="6" y="15"/>
                  </a:lnTo>
                  <a:lnTo>
                    <a:pt x="8" y="12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5" y="6"/>
                  </a:lnTo>
                  <a:lnTo>
                    <a:pt x="18" y="4"/>
                  </a:lnTo>
                  <a:lnTo>
                    <a:pt x="21" y="3"/>
                  </a:lnTo>
                  <a:lnTo>
                    <a:pt x="24" y="2"/>
                  </a:lnTo>
                  <a:lnTo>
                    <a:pt x="27" y="1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41" y="1"/>
                  </a:lnTo>
                  <a:lnTo>
                    <a:pt x="44" y="2"/>
                  </a:lnTo>
                  <a:lnTo>
                    <a:pt x="47" y="3"/>
                  </a:lnTo>
                  <a:lnTo>
                    <a:pt x="50" y="4"/>
                  </a:lnTo>
                  <a:lnTo>
                    <a:pt x="53" y="6"/>
                  </a:lnTo>
                  <a:lnTo>
                    <a:pt x="56" y="8"/>
                  </a:lnTo>
                  <a:lnTo>
                    <a:pt x="58" y="10"/>
                  </a:lnTo>
                  <a:lnTo>
                    <a:pt x="60" y="12"/>
                  </a:lnTo>
                  <a:lnTo>
                    <a:pt x="62" y="15"/>
                  </a:lnTo>
                  <a:lnTo>
                    <a:pt x="64" y="18"/>
                  </a:lnTo>
                  <a:lnTo>
                    <a:pt x="65" y="21"/>
                  </a:lnTo>
                  <a:lnTo>
                    <a:pt x="66" y="24"/>
                  </a:lnTo>
                  <a:lnTo>
                    <a:pt x="67" y="27"/>
                  </a:lnTo>
                  <a:lnTo>
                    <a:pt x="68" y="30"/>
                  </a:lnTo>
                  <a:lnTo>
                    <a:pt x="68" y="34"/>
                  </a:lnTo>
                  <a:lnTo>
                    <a:pt x="68" y="37"/>
                  </a:lnTo>
                  <a:lnTo>
                    <a:pt x="67" y="41"/>
                  </a:lnTo>
                  <a:lnTo>
                    <a:pt x="66" y="44"/>
                  </a:lnTo>
                  <a:lnTo>
                    <a:pt x="65" y="47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0" y="55"/>
                  </a:lnTo>
                  <a:lnTo>
                    <a:pt x="58" y="58"/>
                  </a:lnTo>
                  <a:lnTo>
                    <a:pt x="55" y="60"/>
                  </a:lnTo>
                  <a:lnTo>
                    <a:pt x="53" y="62"/>
                  </a:lnTo>
                  <a:lnTo>
                    <a:pt x="50" y="64"/>
                  </a:lnTo>
                  <a:lnTo>
                    <a:pt x="47" y="65"/>
                  </a:lnTo>
                  <a:lnTo>
                    <a:pt x="44" y="66"/>
                  </a:lnTo>
                  <a:lnTo>
                    <a:pt x="41" y="67"/>
                  </a:lnTo>
                  <a:lnTo>
                    <a:pt x="37" y="68"/>
                  </a:lnTo>
                  <a:lnTo>
                    <a:pt x="34" y="68"/>
                  </a:lnTo>
                  <a:moveTo>
                    <a:pt x="34" y="11"/>
                  </a:moveTo>
                  <a:lnTo>
                    <a:pt x="32" y="11"/>
                  </a:lnTo>
                  <a:lnTo>
                    <a:pt x="30" y="11"/>
                  </a:lnTo>
                  <a:lnTo>
                    <a:pt x="27" y="12"/>
                  </a:lnTo>
                  <a:lnTo>
                    <a:pt x="25" y="13"/>
                  </a:lnTo>
                  <a:lnTo>
                    <a:pt x="23" y="14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18" y="18"/>
                  </a:lnTo>
                  <a:lnTo>
                    <a:pt x="16" y="20"/>
                  </a:lnTo>
                  <a:lnTo>
                    <a:pt x="15" y="21"/>
                  </a:lnTo>
                  <a:lnTo>
                    <a:pt x="14" y="23"/>
                  </a:lnTo>
                  <a:lnTo>
                    <a:pt x="13" y="25"/>
                  </a:lnTo>
                  <a:lnTo>
                    <a:pt x="12" y="27"/>
                  </a:lnTo>
                  <a:lnTo>
                    <a:pt x="11" y="30"/>
                  </a:lnTo>
                  <a:lnTo>
                    <a:pt x="11" y="32"/>
                  </a:lnTo>
                  <a:lnTo>
                    <a:pt x="11" y="34"/>
                  </a:lnTo>
                  <a:lnTo>
                    <a:pt x="11" y="36"/>
                  </a:lnTo>
                  <a:lnTo>
                    <a:pt x="11" y="38"/>
                  </a:lnTo>
                  <a:lnTo>
                    <a:pt x="12" y="40"/>
                  </a:lnTo>
                  <a:lnTo>
                    <a:pt x="13" y="42"/>
                  </a:lnTo>
                  <a:lnTo>
                    <a:pt x="14" y="44"/>
                  </a:lnTo>
                  <a:lnTo>
                    <a:pt x="15" y="46"/>
                  </a:lnTo>
                  <a:lnTo>
                    <a:pt x="16" y="48"/>
                  </a:lnTo>
                  <a:lnTo>
                    <a:pt x="18" y="49"/>
                  </a:lnTo>
                  <a:lnTo>
                    <a:pt x="20" y="51"/>
                  </a:lnTo>
                  <a:lnTo>
                    <a:pt x="21" y="52"/>
                  </a:lnTo>
                  <a:lnTo>
                    <a:pt x="23" y="53"/>
                  </a:lnTo>
                  <a:lnTo>
                    <a:pt x="25" y="54"/>
                  </a:lnTo>
                  <a:lnTo>
                    <a:pt x="27" y="55"/>
                  </a:lnTo>
                  <a:lnTo>
                    <a:pt x="30" y="56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6" y="56"/>
                  </a:lnTo>
                  <a:lnTo>
                    <a:pt x="38" y="56"/>
                  </a:lnTo>
                  <a:lnTo>
                    <a:pt x="40" y="55"/>
                  </a:lnTo>
                  <a:lnTo>
                    <a:pt x="42" y="54"/>
                  </a:lnTo>
                  <a:lnTo>
                    <a:pt x="44" y="53"/>
                  </a:lnTo>
                  <a:lnTo>
                    <a:pt x="46" y="52"/>
                  </a:lnTo>
                  <a:lnTo>
                    <a:pt x="48" y="51"/>
                  </a:lnTo>
                  <a:lnTo>
                    <a:pt x="49" y="49"/>
                  </a:lnTo>
                  <a:lnTo>
                    <a:pt x="51" y="48"/>
                  </a:lnTo>
                  <a:lnTo>
                    <a:pt x="52" y="46"/>
                  </a:lnTo>
                  <a:lnTo>
                    <a:pt x="53" y="44"/>
                  </a:lnTo>
                  <a:lnTo>
                    <a:pt x="54" y="42"/>
                  </a:lnTo>
                  <a:lnTo>
                    <a:pt x="55" y="40"/>
                  </a:lnTo>
                  <a:lnTo>
                    <a:pt x="56" y="38"/>
                  </a:lnTo>
                  <a:lnTo>
                    <a:pt x="56" y="36"/>
                  </a:lnTo>
                  <a:lnTo>
                    <a:pt x="56" y="34"/>
                  </a:lnTo>
                  <a:lnTo>
                    <a:pt x="56" y="32"/>
                  </a:lnTo>
                  <a:lnTo>
                    <a:pt x="56" y="30"/>
                  </a:lnTo>
                  <a:lnTo>
                    <a:pt x="55" y="27"/>
                  </a:lnTo>
                  <a:lnTo>
                    <a:pt x="54" y="25"/>
                  </a:lnTo>
                  <a:lnTo>
                    <a:pt x="53" y="23"/>
                  </a:lnTo>
                  <a:lnTo>
                    <a:pt x="52" y="21"/>
                  </a:lnTo>
                  <a:lnTo>
                    <a:pt x="51" y="20"/>
                  </a:lnTo>
                  <a:lnTo>
                    <a:pt x="49" y="18"/>
                  </a:lnTo>
                  <a:lnTo>
                    <a:pt x="48" y="16"/>
                  </a:lnTo>
                  <a:lnTo>
                    <a:pt x="46" y="15"/>
                  </a:lnTo>
                  <a:lnTo>
                    <a:pt x="44" y="14"/>
                  </a:lnTo>
                  <a:lnTo>
                    <a:pt x="42" y="13"/>
                  </a:lnTo>
                  <a:lnTo>
                    <a:pt x="40" y="12"/>
                  </a:lnTo>
                  <a:lnTo>
                    <a:pt x="38" y="11"/>
                  </a:lnTo>
                  <a:lnTo>
                    <a:pt x="36" y="11"/>
                  </a:lnTo>
                  <a:lnTo>
                    <a:pt x="34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94" name="Google Shape;894;p49"/>
            <p:cNvSpPr/>
            <p:nvPr/>
          </p:nvSpPr>
          <p:spPr>
            <a:xfrm>
              <a:off x="1301800" y="2825960"/>
              <a:ext cx="33480" cy="33120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6" y="91"/>
                  </a:moveTo>
                  <a:lnTo>
                    <a:pt x="41" y="91"/>
                  </a:lnTo>
                  <a:lnTo>
                    <a:pt x="37" y="90"/>
                  </a:lnTo>
                  <a:lnTo>
                    <a:pt x="32" y="89"/>
                  </a:lnTo>
                  <a:lnTo>
                    <a:pt x="28" y="87"/>
                  </a:lnTo>
                  <a:lnTo>
                    <a:pt x="24" y="86"/>
                  </a:lnTo>
                  <a:lnTo>
                    <a:pt x="20" y="83"/>
                  </a:lnTo>
                  <a:lnTo>
                    <a:pt x="17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8" y="71"/>
                  </a:lnTo>
                  <a:lnTo>
                    <a:pt x="6" y="68"/>
                  </a:lnTo>
                  <a:lnTo>
                    <a:pt x="4" y="64"/>
                  </a:lnTo>
                  <a:lnTo>
                    <a:pt x="2" y="59"/>
                  </a:lnTo>
                  <a:lnTo>
                    <a:pt x="1" y="55"/>
                  </a:lnTo>
                  <a:lnTo>
                    <a:pt x="0" y="51"/>
                  </a:lnTo>
                  <a:lnTo>
                    <a:pt x="0" y="46"/>
                  </a:lnTo>
                  <a:lnTo>
                    <a:pt x="0" y="41"/>
                  </a:lnTo>
                  <a:lnTo>
                    <a:pt x="1" y="37"/>
                  </a:lnTo>
                  <a:lnTo>
                    <a:pt x="2" y="32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8" y="20"/>
                  </a:lnTo>
                  <a:lnTo>
                    <a:pt x="11" y="17"/>
                  </a:lnTo>
                  <a:lnTo>
                    <a:pt x="14" y="14"/>
                  </a:lnTo>
                  <a:lnTo>
                    <a:pt x="17" y="11"/>
                  </a:lnTo>
                  <a:lnTo>
                    <a:pt x="20" y="8"/>
                  </a:lnTo>
                  <a:lnTo>
                    <a:pt x="24" y="6"/>
                  </a:lnTo>
                  <a:lnTo>
                    <a:pt x="28" y="4"/>
                  </a:lnTo>
                  <a:lnTo>
                    <a:pt x="32" y="2"/>
                  </a:lnTo>
                  <a:lnTo>
                    <a:pt x="37" y="1"/>
                  </a:lnTo>
                  <a:lnTo>
                    <a:pt x="41" y="0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5" y="1"/>
                  </a:lnTo>
                  <a:lnTo>
                    <a:pt x="60" y="2"/>
                  </a:lnTo>
                  <a:lnTo>
                    <a:pt x="64" y="4"/>
                  </a:lnTo>
                  <a:lnTo>
                    <a:pt x="68" y="6"/>
                  </a:lnTo>
                  <a:lnTo>
                    <a:pt x="72" y="8"/>
                  </a:lnTo>
                  <a:lnTo>
                    <a:pt x="75" y="11"/>
                  </a:lnTo>
                  <a:lnTo>
                    <a:pt x="78" y="14"/>
                  </a:lnTo>
                  <a:lnTo>
                    <a:pt x="81" y="17"/>
                  </a:lnTo>
                  <a:lnTo>
                    <a:pt x="84" y="20"/>
                  </a:lnTo>
                  <a:lnTo>
                    <a:pt x="86" y="24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1" y="37"/>
                  </a:lnTo>
                  <a:lnTo>
                    <a:pt x="92" y="41"/>
                  </a:lnTo>
                  <a:lnTo>
                    <a:pt x="92" y="46"/>
                  </a:lnTo>
                  <a:lnTo>
                    <a:pt x="92" y="51"/>
                  </a:lnTo>
                  <a:lnTo>
                    <a:pt x="91" y="55"/>
                  </a:lnTo>
                  <a:lnTo>
                    <a:pt x="90" y="59"/>
                  </a:lnTo>
                  <a:lnTo>
                    <a:pt x="88" y="64"/>
                  </a:lnTo>
                  <a:lnTo>
                    <a:pt x="86" y="68"/>
                  </a:lnTo>
                  <a:lnTo>
                    <a:pt x="84" y="71"/>
                  </a:lnTo>
                  <a:lnTo>
                    <a:pt x="81" y="75"/>
                  </a:lnTo>
                  <a:lnTo>
                    <a:pt x="78" y="78"/>
                  </a:lnTo>
                  <a:lnTo>
                    <a:pt x="75" y="81"/>
                  </a:lnTo>
                  <a:lnTo>
                    <a:pt x="72" y="83"/>
                  </a:lnTo>
                  <a:lnTo>
                    <a:pt x="68" y="86"/>
                  </a:lnTo>
                  <a:lnTo>
                    <a:pt x="64" y="87"/>
                  </a:lnTo>
                  <a:lnTo>
                    <a:pt x="60" y="89"/>
                  </a:lnTo>
                  <a:lnTo>
                    <a:pt x="55" y="90"/>
                  </a:lnTo>
                  <a:lnTo>
                    <a:pt x="51" y="91"/>
                  </a:lnTo>
                  <a:lnTo>
                    <a:pt x="46" y="91"/>
                  </a:lnTo>
                  <a:moveTo>
                    <a:pt x="46" y="15"/>
                  </a:moveTo>
                  <a:lnTo>
                    <a:pt x="43" y="15"/>
                  </a:lnTo>
                  <a:lnTo>
                    <a:pt x="40" y="16"/>
                  </a:lnTo>
                  <a:lnTo>
                    <a:pt x="37" y="16"/>
                  </a:lnTo>
                  <a:lnTo>
                    <a:pt x="34" y="17"/>
                  </a:lnTo>
                  <a:lnTo>
                    <a:pt x="32" y="19"/>
                  </a:lnTo>
                  <a:lnTo>
                    <a:pt x="29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3" y="26"/>
                  </a:lnTo>
                  <a:lnTo>
                    <a:pt x="21" y="29"/>
                  </a:lnTo>
                  <a:lnTo>
                    <a:pt x="20" y="31"/>
                  </a:lnTo>
                  <a:lnTo>
                    <a:pt x="18" y="34"/>
                  </a:lnTo>
                  <a:lnTo>
                    <a:pt x="17" y="37"/>
                  </a:lnTo>
                  <a:lnTo>
                    <a:pt x="17" y="40"/>
                  </a:lnTo>
                  <a:lnTo>
                    <a:pt x="16" y="43"/>
                  </a:lnTo>
                  <a:lnTo>
                    <a:pt x="16" y="46"/>
                  </a:lnTo>
                  <a:lnTo>
                    <a:pt x="16" y="49"/>
                  </a:lnTo>
                  <a:lnTo>
                    <a:pt x="17" y="52"/>
                  </a:lnTo>
                  <a:lnTo>
                    <a:pt x="17" y="55"/>
                  </a:lnTo>
                  <a:lnTo>
                    <a:pt x="18" y="58"/>
                  </a:lnTo>
                  <a:lnTo>
                    <a:pt x="20" y="60"/>
                  </a:lnTo>
                  <a:lnTo>
                    <a:pt x="21" y="63"/>
                  </a:lnTo>
                  <a:lnTo>
                    <a:pt x="23" y="65"/>
                  </a:lnTo>
                  <a:lnTo>
                    <a:pt x="25" y="67"/>
                  </a:lnTo>
                  <a:lnTo>
                    <a:pt x="27" y="69"/>
                  </a:lnTo>
                  <a:lnTo>
                    <a:pt x="29" y="71"/>
                  </a:lnTo>
                  <a:lnTo>
                    <a:pt x="32" y="72"/>
                  </a:lnTo>
                  <a:lnTo>
                    <a:pt x="34" y="74"/>
                  </a:lnTo>
                  <a:lnTo>
                    <a:pt x="37" y="75"/>
                  </a:lnTo>
                  <a:lnTo>
                    <a:pt x="40" y="75"/>
                  </a:lnTo>
                  <a:lnTo>
                    <a:pt x="43" y="76"/>
                  </a:lnTo>
                  <a:lnTo>
                    <a:pt x="46" y="76"/>
                  </a:lnTo>
                  <a:lnTo>
                    <a:pt x="49" y="76"/>
                  </a:lnTo>
                  <a:lnTo>
                    <a:pt x="52" y="75"/>
                  </a:lnTo>
                  <a:lnTo>
                    <a:pt x="55" y="75"/>
                  </a:lnTo>
                  <a:lnTo>
                    <a:pt x="58" y="74"/>
                  </a:lnTo>
                  <a:lnTo>
                    <a:pt x="60" y="72"/>
                  </a:lnTo>
                  <a:lnTo>
                    <a:pt x="63" y="71"/>
                  </a:lnTo>
                  <a:lnTo>
                    <a:pt x="65" y="69"/>
                  </a:lnTo>
                  <a:lnTo>
                    <a:pt x="67" y="67"/>
                  </a:lnTo>
                  <a:lnTo>
                    <a:pt x="69" y="65"/>
                  </a:lnTo>
                  <a:lnTo>
                    <a:pt x="71" y="63"/>
                  </a:lnTo>
                  <a:lnTo>
                    <a:pt x="72" y="60"/>
                  </a:lnTo>
                  <a:lnTo>
                    <a:pt x="74" y="58"/>
                  </a:lnTo>
                  <a:lnTo>
                    <a:pt x="75" y="55"/>
                  </a:lnTo>
                  <a:lnTo>
                    <a:pt x="75" y="52"/>
                  </a:lnTo>
                  <a:lnTo>
                    <a:pt x="76" y="49"/>
                  </a:lnTo>
                  <a:lnTo>
                    <a:pt x="76" y="46"/>
                  </a:lnTo>
                  <a:lnTo>
                    <a:pt x="76" y="43"/>
                  </a:lnTo>
                  <a:lnTo>
                    <a:pt x="75" y="40"/>
                  </a:lnTo>
                  <a:lnTo>
                    <a:pt x="75" y="37"/>
                  </a:lnTo>
                  <a:lnTo>
                    <a:pt x="74" y="34"/>
                  </a:lnTo>
                  <a:lnTo>
                    <a:pt x="72" y="31"/>
                  </a:lnTo>
                  <a:lnTo>
                    <a:pt x="71" y="29"/>
                  </a:lnTo>
                  <a:lnTo>
                    <a:pt x="69" y="27"/>
                  </a:lnTo>
                  <a:lnTo>
                    <a:pt x="67" y="24"/>
                  </a:lnTo>
                  <a:lnTo>
                    <a:pt x="65" y="22"/>
                  </a:lnTo>
                  <a:lnTo>
                    <a:pt x="63" y="20"/>
                  </a:lnTo>
                  <a:lnTo>
                    <a:pt x="60" y="19"/>
                  </a:lnTo>
                  <a:lnTo>
                    <a:pt x="58" y="18"/>
                  </a:lnTo>
                  <a:lnTo>
                    <a:pt x="55" y="16"/>
                  </a:lnTo>
                  <a:lnTo>
                    <a:pt x="52" y="16"/>
                  </a:lnTo>
                  <a:lnTo>
                    <a:pt x="49" y="15"/>
                  </a:lnTo>
                  <a:lnTo>
                    <a:pt x="46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95" name="Google Shape;895;p49"/>
            <p:cNvSpPr/>
            <p:nvPr/>
          </p:nvSpPr>
          <p:spPr>
            <a:xfrm>
              <a:off x="1296040" y="282020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4"/>
                  </a:moveTo>
                  <a:lnTo>
                    <a:pt x="56" y="124"/>
                  </a:lnTo>
                  <a:lnTo>
                    <a:pt x="50" y="123"/>
                  </a:lnTo>
                  <a:lnTo>
                    <a:pt x="44" y="121"/>
                  </a:lnTo>
                  <a:lnTo>
                    <a:pt x="38" y="119"/>
                  </a:lnTo>
                  <a:lnTo>
                    <a:pt x="33" y="117"/>
                  </a:lnTo>
                  <a:lnTo>
                    <a:pt x="27" y="113"/>
                  </a:lnTo>
                  <a:lnTo>
                    <a:pt x="23" y="110"/>
                  </a:lnTo>
                  <a:lnTo>
                    <a:pt x="18" y="106"/>
                  </a:lnTo>
                  <a:lnTo>
                    <a:pt x="14" y="102"/>
                  </a:lnTo>
                  <a:lnTo>
                    <a:pt x="11" y="97"/>
                  </a:lnTo>
                  <a:lnTo>
                    <a:pt x="8" y="92"/>
                  </a:lnTo>
                  <a:lnTo>
                    <a:pt x="5" y="86"/>
                  </a:lnTo>
                  <a:lnTo>
                    <a:pt x="3" y="81"/>
                  </a:lnTo>
                  <a:lnTo>
                    <a:pt x="1" y="75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6"/>
                  </a:lnTo>
                  <a:lnTo>
                    <a:pt x="1" y="49"/>
                  </a:lnTo>
                  <a:lnTo>
                    <a:pt x="3" y="43"/>
                  </a:lnTo>
                  <a:lnTo>
                    <a:pt x="5" y="38"/>
                  </a:lnTo>
                  <a:lnTo>
                    <a:pt x="8" y="32"/>
                  </a:lnTo>
                  <a:lnTo>
                    <a:pt x="11" y="27"/>
                  </a:lnTo>
                  <a:lnTo>
                    <a:pt x="14" y="22"/>
                  </a:lnTo>
                  <a:lnTo>
                    <a:pt x="18" y="18"/>
                  </a:lnTo>
                  <a:lnTo>
                    <a:pt x="23" y="14"/>
                  </a:lnTo>
                  <a:lnTo>
                    <a:pt x="27" y="11"/>
                  </a:lnTo>
                  <a:lnTo>
                    <a:pt x="33" y="7"/>
                  </a:lnTo>
                  <a:lnTo>
                    <a:pt x="38" y="5"/>
                  </a:lnTo>
                  <a:lnTo>
                    <a:pt x="44" y="3"/>
                  </a:lnTo>
                  <a:lnTo>
                    <a:pt x="50" y="1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4" y="1"/>
                  </a:lnTo>
                  <a:lnTo>
                    <a:pt x="80" y="3"/>
                  </a:lnTo>
                  <a:lnTo>
                    <a:pt x="86" y="5"/>
                  </a:lnTo>
                  <a:lnTo>
                    <a:pt x="91" y="7"/>
                  </a:lnTo>
                  <a:lnTo>
                    <a:pt x="97" y="10"/>
                  </a:lnTo>
                  <a:lnTo>
                    <a:pt x="101" y="14"/>
                  </a:lnTo>
                  <a:lnTo>
                    <a:pt x="106" y="18"/>
                  </a:lnTo>
                  <a:lnTo>
                    <a:pt x="110" y="22"/>
                  </a:lnTo>
                  <a:lnTo>
                    <a:pt x="113" y="27"/>
                  </a:lnTo>
                  <a:lnTo>
                    <a:pt x="116" y="32"/>
                  </a:lnTo>
                  <a:lnTo>
                    <a:pt x="119" y="38"/>
                  </a:lnTo>
                  <a:lnTo>
                    <a:pt x="121" y="43"/>
                  </a:lnTo>
                  <a:lnTo>
                    <a:pt x="123" y="49"/>
                  </a:lnTo>
                  <a:lnTo>
                    <a:pt x="124" y="56"/>
                  </a:lnTo>
                  <a:lnTo>
                    <a:pt x="124" y="62"/>
                  </a:lnTo>
                  <a:lnTo>
                    <a:pt x="124" y="68"/>
                  </a:lnTo>
                  <a:lnTo>
                    <a:pt x="123" y="74"/>
                  </a:lnTo>
                  <a:lnTo>
                    <a:pt x="121" y="80"/>
                  </a:lnTo>
                  <a:lnTo>
                    <a:pt x="119" y="86"/>
                  </a:lnTo>
                  <a:lnTo>
                    <a:pt x="116" y="91"/>
                  </a:lnTo>
                  <a:lnTo>
                    <a:pt x="113" y="97"/>
                  </a:lnTo>
                  <a:lnTo>
                    <a:pt x="110" y="101"/>
                  </a:lnTo>
                  <a:lnTo>
                    <a:pt x="106" y="106"/>
                  </a:lnTo>
                  <a:lnTo>
                    <a:pt x="101" y="110"/>
                  </a:lnTo>
                  <a:lnTo>
                    <a:pt x="97" y="113"/>
                  </a:lnTo>
                  <a:lnTo>
                    <a:pt x="91" y="116"/>
                  </a:lnTo>
                  <a:lnTo>
                    <a:pt x="86" y="119"/>
                  </a:lnTo>
                  <a:lnTo>
                    <a:pt x="80" y="121"/>
                  </a:lnTo>
                  <a:lnTo>
                    <a:pt x="74" y="123"/>
                  </a:lnTo>
                  <a:lnTo>
                    <a:pt x="68" y="124"/>
                  </a:lnTo>
                  <a:lnTo>
                    <a:pt x="62" y="124"/>
                  </a:lnTo>
                  <a:moveTo>
                    <a:pt x="62" y="20"/>
                  </a:moveTo>
                  <a:lnTo>
                    <a:pt x="58" y="20"/>
                  </a:lnTo>
                  <a:lnTo>
                    <a:pt x="54" y="21"/>
                  </a:lnTo>
                  <a:lnTo>
                    <a:pt x="50" y="22"/>
                  </a:lnTo>
                  <a:lnTo>
                    <a:pt x="46" y="23"/>
                  </a:lnTo>
                  <a:lnTo>
                    <a:pt x="42" y="25"/>
                  </a:lnTo>
                  <a:lnTo>
                    <a:pt x="39" y="27"/>
                  </a:lnTo>
                  <a:lnTo>
                    <a:pt x="35" y="30"/>
                  </a:lnTo>
                  <a:lnTo>
                    <a:pt x="32" y="32"/>
                  </a:lnTo>
                  <a:lnTo>
                    <a:pt x="30" y="35"/>
                  </a:lnTo>
                  <a:lnTo>
                    <a:pt x="27" y="39"/>
                  </a:lnTo>
                  <a:lnTo>
                    <a:pt x="25" y="42"/>
                  </a:lnTo>
                  <a:lnTo>
                    <a:pt x="23" y="46"/>
                  </a:lnTo>
                  <a:lnTo>
                    <a:pt x="22" y="50"/>
                  </a:lnTo>
                  <a:lnTo>
                    <a:pt x="21" y="54"/>
                  </a:lnTo>
                  <a:lnTo>
                    <a:pt x="20" y="58"/>
                  </a:lnTo>
                  <a:lnTo>
                    <a:pt x="20" y="62"/>
                  </a:lnTo>
                  <a:lnTo>
                    <a:pt x="20" y="66"/>
                  </a:lnTo>
                  <a:lnTo>
                    <a:pt x="21" y="70"/>
                  </a:lnTo>
                  <a:lnTo>
                    <a:pt x="22" y="74"/>
                  </a:lnTo>
                  <a:lnTo>
                    <a:pt x="23" y="78"/>
                  </a:lnTo>
                  <a:lnTo>
                    <a:pt x="25" y="82"/>
                  </a:lnTo>
                  <a:lnTo>
                    <a:pt x="27" y="85"/>
                  </a:lnTo>
                  <a:lnTo>
                    <a:pt x="30" y="89"/>
                  </a:lnTo>
                  <a:lnTo>
                    <a:pt x="32" y="92"/>
                  </a:lnTo>
                  <a:lnTo>
                    <a:pt x="35" y="94"/>
                  </a:lnTo>
                  <a:lnTo>
                    <a:pt x="39" y="97"/>
                  </a:lnTo>
                  <a:lnTo>
                    <a:pt x="42" y="99"/>
                  </a:lnTo>
                  <a:lnTo>
                    <a:pt x="46" y="101"/>
                  </a:lnTo>
                  <a:lnTo>
                    <a:pt x="50" y="102"/>
                  </a:lnTo>
                  <a:lnTo>
                    <a:pt x="54" y="103"/>
                  </a:lnTo>
                  <a:lnTo>
                    <a:pt x="58" y="104"/>
                  </a:lnTo>
                  <a:lnTo>
                    <a:pt x="62" y="104"/>
                  </a:lnTo>
                  <a:lnTo>
                    <a:pt x="66" y="104"/>
                  </a:lnTo>
                  <a:lnTo>
                    <a:pt x="70" y="103"/>
                  </a:lnTo>
                  <a:lnTo>
                    <a:pt x="74" y="102"/>
                  </a:lnTo>
                  <a:lnTo>
                    <a:pt x="78" y="101"/>
                  </a:lnTo>
                  <a:lnTo>
                    <a:pt x="82" y="99"/>
                  </a:lnTo>
                  <a:lnTo>
                    <a:pt x="85" y="97"/>
                  </a:lnTo>
                  <a:lnTo>
                    <a:pt x="88" y="94"/>
                  </a:lnTo>
                  <a:lnTo>
                    <a:pt x="91" y="92"/>
                  </a:lnTo>
                  <a:lnTo>
                    <a:pt x="94" y="89"/>
                  </a:lnTo>
                  <a:lnTo>
                    <a:pt x="96" y="85"/>
                  </a:lnTo>
                  <a:lnTo>
                    <a:pt x="98" y="82"/>
                  </a:lnTo>
                  <a:lnTo>
                    <a:pt x="100" y="78"/>
                  </a:lnTo>
                  <a:lnTo>
                    <a:pt x="101" y="74"/>
                  </a:lnTo>
                  <a:lnTo>
                    <a:pt x="102" y="70"/>
                  </a:lnTo>
                  <a:lnTo>
                    <a:pt x="103" y="66"/>
                  </a:lnTo>
                  <a:lnTo>
                    <a:pt x="103" y="62"/>
                  </a:lnTo>
                  <a:lnTo>
                    <a:pt x="103" y="58"/>
                  </a:lnTo>
                  <a:lnTo>
                    <a:pt x="102" y="54"/>
                  </a:lnTo>
                  <a:lnTo>
                    <a:pt x="101" y="50"/>
                  </a:lnTo>
                  <a:lnTo>
                    <a:pt x="100" y="46"/>
                  </a:lnTo>
                  <a:lnTo>
                    <a:pt x="98" y="42"/>
                  </a:lnTo>
                  <a:lnTo>
                    <a:pt x="96" y="39"/>
                  </a:lnTo>
                  <a:lnTo>
                    <a:pt x="94" y="35"/>
                  </a:lnTo>
                  <a:lnTo>
                    <a:pt x="91" y="32"/>
                  </a:lnTo>
                  <a:lnTo>
                    <a:pt x="88" y="30"/>
                  </a:lnTo>
                  <a:lnTo>
                    <a:pt x="85" y="27"/>
                  </a:lnTo>
                  <a:lnTo>
                    <a:pt x="82" y="25"/>
                  </a:lnTo>
                  <a:lnTo>
                    <a:pt x="78" y="23"/>
                  </a:lnTo>
                  <a:lnTo>
                    <a:pt x="74" y="22"/>
                  </a:lnTo>
                  <a:lnTo>
                    <a:pt x="70" y="21"/>
                  </a:lnTo>
                  <a:lnTo>
                    <a:pt x="66" y="20"/>
                  </a:lnTo>
                  <a:lnTo>
                    <a:pt x="62" y="2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96" name="Google Shape;896;p49"/>
            <p:cNvSpPr/>
            <p:nvPr/>
          </p:nvSpPr>
          <p:spPr>
            <a:xfrm>
              <a:off x="1173280" y="2886440"/>
              <a:ext cx="24480" cy="2448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4" y="67"/>
                  </a:moveTo>
                  <a:lnTo>
                    <a:pt x="30" y="67"/>
                  </a:lnTo>
                  <a:lnTo>
                    <a:pt x="27" y="66"/>
                  </a:lnTo>
                  <a:lnTo>
                    <a:pt x="24" y="66"/>
                  </a:lnTo>
                  <a:lnTo>
                    <a:pt x="21" y="64"/>
                  </a:lnTo>
                  <a:lnTo>
                    <a:pt x="18" y="63"/>
                  </a:lnTo>
                  <a:lnTo>
                    <a:pt x="15" y="61"/>
                  </a:lnTo>
                  <a:lnTo>
                    <a:pt x="12" y="60"/>
                  </a:lnTo>
                  <a:lnTo>
                    <a:pt x="10" y="57"/>
                  </a:lnTo>
                  <a:lnTo>
                    <a:pt x="8" y="55"/>
                  </a:lnTo>
                  <a:lnTo>
                    <a:pt x="6" y="53"/>
                  </a:lnTo>
                  <a:lnTo>
                    <a:pt x="4" y="50"/>
                  </a:lnTo>
                  <a:lnTo>
                    <a:pt x="3" y="47"/>
                  </a:lnTo>
                  <a:lnTo>
                    <a:pt x="2" y="44"/>
                  </a:lnTo>
                  <a:lnTo>
                    <a:pt x="1" y="41"/>
                  </a:lnTo>
                  <a:lnTo>
                    <a:pt x="0" y="37"/>
                  </a:lnTo>
                  <a:lnTo>
                    <a:pt x="0" y="34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2" y="24"/>
                  </a:lnTo>
                  <a:lnTo>
                    <a:pt x="3" y="21"/>
                  </a:lnTo>
                  <a:lnTo>
                    <a:pt x="4" y="18"/>
                  </a:lnTo>
                  <a:lnTo>
                    <a:pt x="6" y="15"/>
                  </a:lnTo>
                  <a:lnTo>
                    <a:pt x="8" y="12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5" y="6"/>
                  </a:lnTo>
                  <a:lnTo>
                    <a:pt x="18" y="4"/>
                  </a:lnTo>
                  <a:lnTo>
                    <a:pt x="21" y="3"/>
                  </a:lnTo>
                  <a:lnTo>
                    <a:pt x="24" y="2"/>
                  </a:lnTo>
                  <a:lnTo>
                    <a:pt x="27" y="1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41" y="1"/>
                  </a:lnTo>
                  <a:lnTo>
                    <a:pt x="44" y="2"/>
                  </a:lnTo>
                  <a:lnTo>
                    <a:pt x="47" y="3"/>
                  </a:lnTo>
                  <a:lnTo>
                    <a:pt x="50" y="4"/>
                  </a:lnTo>
                  <a:lnTo>
                    <a:pt x="52" y="6"/>
                  </a:lnTo>
                  <a:lnTo>
                    <a:pt x="55" y="8"/>
                  </a:lnTo>
                  <a:lnTo>
                    <a:pt x="57" y="10"/>
                  </a:lnTo>
                  <a:lnTo>
                    <a:pt x="59" y="12"/>
                  </a:lnTo>
                  <a:lnTo>
                    <a:pt x="61" y="15"/>
                  </a:lnTo>
                  <a:lnTo>
                    <a:pt x="63" y="18"/>
                  </a:lnTo>
                  <a:lnTo>
                    <a:pt x="64" y="21"/>
                  </a:lnTo>
                  <a:lnTo>
                    <a:pt x="65" y="24"/>
                  </a:lnTo>
                  <a:lnTo>
                    <a:pt x="66" y="27"/>
                  </a:lnTo>
                  <a:lnTo>
                    <a:pt x="67" y="30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6" y="41"/>
                  </a:lnTo>
                  <a:lnTo>
                    <a:pt x="65" y="44"/>
                  </a:lnTo>
                  <a:lnTo>
                    <a:pt x="64" y="47"/>
                  </a:lnTo>
                  <a:lnTo>
                    <a:pt x="63" y="50"/>
                  </a:lnTo>
                  <a:lnTo>
                    <a:pt x="61" y="52"/>
                  </a:lnTo>
                  <a:lnTo>
                    <a:pt x="59" y="55"/>
                  </a:lnTo>
                  <a:lnTo>
                    <a:pt x="57" y="57"/>
                  </a:lnTo>
                  <a:lnTo>
                    <a:pt x="55" y="59"/>
                  </a:lnTo>
                  <a:lnTo>
                    <a:pt x="52" y="61"/>
                  </a:lnTo>
                  <a:lnTo>
                    <a:pt x="50" y="63"/>
                  </a:lnTo>
                  <a:lnTo>
                    <a:pt x="47" y="64"/>
                  </a:lnTo>
                  <a:lnTo>
                    <a:pt x="44" y="65"/>
                  </a:lnTo>
                  <a:lnTo>
                    <a:pt x="41" y="66"/>
                  </a:lnTo>
                  <a:lnTo>
                    <a:pt x="37" y="67"/>
                  </a:lnTo>
                  <a:lnTo>
                    <a:pt x="34" y="67"/>
                  </a:lnTo>
                  <a:moveTo>
                    <a:pt x="34" y="11"/>
                  </a:moveTo>
                  <a:lnTo>
                    <a:pt x="32" y="11"/>
                  </a:lnTo>
                  <a:lnTo>
                    <a:pt x="29" y="11"/>
                  </a:lnTo>
                  <a:lnTo>
                    <a:pt x="27" y="12"/>
                  </a:lnTo>
                  <a:lnTo>
                    <a:pt x="25" y="13"/>
                  </a:lnTo>
                  <a:lnTo>
                    <a:pt x="23" y="14"/>
                  </a:lnTo>
                  <a:lnTo>
                    <a:pt x="21" y="15"/>
                  </a:lnTo>
                  <a:lnTo>
                    <a:pt x="19" y="16"/>
                  </a:lnTo>
                  <a:lnTo>
                    <a:pt x="18" y="18"/>
                  </a:lnTo>
                  <a:lnTo>
                    <a:pt x="16" y="19"/>
                  </a:lnTo>
                  <a:lnTo>
                    <a:pt x="15" y="21"/>
                  </a:lnTo>
                  <a:lnTo>
                    <a:pt x="14" y="23"/>
                  </a:lnTo>
                  <a:lnTo>
                    <a:pt x="13" y="25"/>
                  </a:lnTo>
                  <a:lnTo>
                    <a:pt x="12" y="27"/>
                  </a:lnTo>
                  <a:lnTo>
                    <a:pt x="11" y="29"/>
                  </a:lnTo>
                  <a:lnTo>
                    <a:pt x="11" y="32"/>
                  </a:lnTo>
                  <a:lnTo>
                    <a:pt x="11" y="34"/>
                  </a:lnTo>
                  <a:lnTo>
                    <a:pt x="11" y="36"/>
                  </a:lnTo>
                  <a:lnTo>
                    <a:pt x="11" y="39"/>
                  </a:lnTo>
                  <a:lnTo>
                    <a:pt x="12" y="41"/>
                  </a:lnTo>
                  <a:lnTo>
                    <a:pt x="13" y="43"/>
                  </a:lnTo>
                  <a:lnTo>
                    <a:pt x="14" y="45"/>
                  </a:lnTo>
                  <a:lnTo>
                    <a:pt x="15" y="46"/>
                  </a:lnTo>
                  <a:lnTo>
                    <a:pt x="16" y="48"/>
                  </a:lnTo>
                  <a:lnTo>
                    <a:pt x="18" y="50"/>
                  </a:lnTo>
                  <a:lnTo>
                    <a:pt x="19" y="51"/>
                  </a:lnTo>
                  <a:lnTo>
                    <a:pt x="21" y="52"/>
                  </a:lnTo>
                  <a:lnTo>
                    <a:pt x="23" y="53"/>
                  </a:lnTo>
                  <a:lnTo>
                    <a:pt x="25" y="54"/>
                  </a:lnTo>
                  <a:lnTo>
                    <a:pt x="27" y="55"/>
                  </a:lnTo>
                  <a:lnTo>
                    <a:pt x="29" y="56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6" y="56"/>
                  </a:lnTo>
                  <a:lnTo>
                    <a:pt x="39" y="56"/>
                  </a:lnTo>
                  <a:lnTo>
                    <a:pt x="41" y="55"/>
                  </a:lnTo>
                  <a:lnTo>
                    <a:pt x="43" y="54"/>
                  </a:lnTo>
                  <a:lnTo>
                    <a:pt x="45" y="53"/>
                  </a:lnTo>
                  <a:lnTo>
                    <a:pt x="46" y="52"/>
                  </a:lnTo>
                  <a:lnTo>
                    <a:pt x="48" y="51"/>
                  </a:lnTo>
                  <a:lnTo>
                    <a:pt x="50" y="50"/>
                  </a:lnTo>
                  <a:lnTo>
                    <a:pt x="51" y="48"/>
                  </a:lnTo>
                  <a:lnTo>
                    <a:pt x="52" y="46"/>
                  </a:lnTo>
                  <a:lnTo>
                    <a:pt x="53" y="45"/>
                  </a:lnTo>
                  <a:lnTo>
                    <a:pt x="54" y="43"/>
                  </a:lnTo>
                  <a:lnTo>
                    <a:pt x="55" y="41"/>
                  </a:lnTo>
                  <a:lnTo>
                    <a:pt x="56" y="39"/>
                  </a:lnTo>
                  <a:lnTo>
                    <a:pt x="56" y="36"/>
                  </a:lnTo>
                  <a:lnTo>
                    <a:pt x="56" y="34"/>
                  </a:lnTo>
                  <a:lnTo>
                    <a:pt x="56" y="32"/>
                  </a:lnTo>
                  <a:lnTo>
                    <a:pt x="56" y="29"/>
                  </a:lnTo>
                  <a:lnTo>
                    <a:pt x="55" y="27"/>
                  </a:lnTo>
                  <a:lnTo>
                    <a:pt x="54" y="25"/>
                  </a:lnTo>
                  <a:lnTo>
                    <a:pt x="53" y="23"/>
                  </a:lnTo>
                  <a:lnTo>
                    <a:pt x="52" y="21"/>
                  </a:lnTo>
                  <a:lnTo>
                    <a:pt x="51" y="19"/>
                  </a:lnTo>
                  <a:lnTo>
                    <a:pt x="49" y="18"/>
                  </a:lnTo>
                  <a:lnTo>
                    <a:pt x="48" y="16"/>
                  </a:lnTo>
                  <a:lnTo>
                    <a:pt x="46" y="15"/>
                  </a:lnTo>
                  <a:lnTo>
                    <a:pt x="44" y="14"/>
                  </a:lnTo>
                  <a:lnTo>
                    <a:pt x="42" y="13"/>
                  </a:lnTo>
                  <a:lnTo>
                    <a:pt x="40" y="12"/>
                  </a:lnTo>
                  <a:lnTo>
                    <a:pt x="38" y="11"/>
                  </a:lnTo>
                  <a:lnTo>
                    <a:pt x="36" y="11"/>
                  </a:lnTo>
                  <a:lnTo>
                    <a:pt x="34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97" name="Google Shape;897;p49"/>
            <p:cNvSpPr/>
            <p:nvPr/>
          </p:nvSpPr>
          <p:spPr>
            <a:xfrm>
              <a:off x="1168960" y="2882120"/>
              <a:ext cx="33480" cy="33120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6" y="91"/>
                  </a:moveTo>
                  <a:lnTo>
                    <a:pt x="41" y="91"/>
                  </a:lnTo>
                  <a:lnTo>
                    <a:pt x="37" y="90"/>
                  </a:lnTo>
                  <a:lnTo>
                    <a:pt x="32" y="89"/>
                  </a:lnTo>
                  <a:lnTo>
                    <a:pt x="28" y="88"/>
                  </a:lnTo>
                  <a:lnTo>
                    <a:pt x="24" y="86"/>
                  </a:lnTo>
                  <a:lnTo>
                    <a:pt x="20" y="83"/>
                  </a:lnTo>
                  <a:lnTo>
                    <a:pt x="17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8" y="71"/>
                  </a:lnTo>
                  <a:lnTo>
                    <a:pt x="6" y="68"/>
                  </a:lnTo>
                  <a:lnTo>
                    <a:pt x="4" y="64"/>
                  </a:lnTo>
                  <a:lnTo>
                    <a:pt x="2" y="60"/>
                  </a:lnTo>
                  <a:lnTo>
                    <a:pt x="1" y="55"/>
                  </a:lnTo>
                  <a:lnTo>
                    <a:pt x="0" y="51"/>
                  </a:lnTo>
                  <a:lnTo>
                    <a:pt x="0" y="46"/>
                  </a:lnTo>
                  <a:lnTo>
                    <a:pt x="0" y="41"/>
                  </a:lnTo>
                  <a:lnTo>
                    <a:pt x="1" y="37"/>
                  </a:lnTo>
                  <a:lnTo>
                    <a:pt x="2" y="32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8" y="20"/>
                  </a:lnTo>
                  <a:lnTo>
                    <a:pt x="11" y="17"/>
                  </a:lnTo>
                  <a:lnTo>
                    <a:pt x="14" y="13"/>
                  </a:lnTo>
                  <a:lnTo>
                    <a:pt x="17" y="10"/>
                  </a:lnTo>
                  <a:lnTo>
                    <a:pt x="20" y="8"/>
                  </a:lnTo>
                  <a:lnTo>
                    <a:pt x="24" y="6"/>
                  </a:lnTo>
                  <a:lnTo>
                    <a:pt x="28" y="4"/>
                  </a:lnTo>
                  <a:lnTo>
                    <a:pt x="32" y="2"/>
                  </a:lnTo>
                  <a:lnTo>
                    <a:pt x="37" y="1"/>
                  </a:lnTo>
                  <a:lnTo>
                    <a:pt x="41" y="0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5" y="1"/>
                  </a:lnTo>
                  <a:lnTo>
                    <a:pt x="60" y="2"/>
                  </a:lnTo>
                  <a:lnTo>
                    <a:pt x="64" y="4"/>
                  </a:lnTo>
                  <a:lnTo>
                    <a:pt x="68" y="5"/>
                  </a:lnTo>
                  <a:lnTo>
                    <a:pt x="72" y="8"/>
                  </a:lnTo>
                  <a:lnTo>
                    <a:pt x="75" y="10"/>
                  </a:lnTo>
                  <a:lnTo>
                    <a:pt x="78" y="13"/>
                  </a:lnTo>
                  <a:lnTo>
                    <a:pt x="81" y="16"/>
                  </a:lnTo>
                  <a:lnTo>
                    <a:pt x="84" y="20"/>
                  </a:lnTo>
                  <a:lnTo>
                    <a:pt x="86" y="24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1" y="37"/>
                  </a:lnTo>
                  <a:lnTo>
                    <a:pt x="92" y="41"/>
                  </a:lnTo>
                  <a:lnTo>
                    <a:pt x="92" y="46"/>
                  </a:lnTo>
                  <a:lnTo>
                    <a:pt x="92" y="51"/>
                  </a:lnTo>
                  <a:lnTo>
                    <a:pt x="91" y="55"/>
                  </a:lnTo>
                  <a:lnTo>
                    <a:pt x="90" y="59"/>
                  </a:lnTo>
                  <a:lnTo>
                    <a:pt x="88" y="64"/>
                  </a:lnTo>
                  <a:lnTo>
                    <a:pt x="86" y="68"/>
                  </a:lnTo>
                  <a:lnTo>
                    <a:pt x="84" y="71"/>
                  </a:lnTo>
                  <a:lnTo>
                    <a:pt x="81" y="75"/>
                  </a:lnTo>
                  <a:lnTo>
                    <a:pt x="78" y="78"/>
                  </a:lnTo>
                  <a:lnTo>
                    <a:pt x="75" y="81"/>
                  </a:lnTo>
                  <a:lnTo>
                    <a:pt x="72" y="83"/>
                  </a:lnTo>
                  <a:lnTo>
                    <a:pt x="68" y="86"/>
                  </a:lnTo>
                  <a:lnTo>
                    <a:pt x="64" y="87"/>
                  </a:lnTo>
                  <a:lnTo>
                    <a:pt x="60" y="89"/>
                  </a:lnTo>
                  <a:lnTo>
                    <a:pt x="55" y="90"/>
                  </a:lnTo>
                  <a:lnTo>
                    <a:pt x="51" y="91"/>
                  </a:lnTo>
                  <a:lnTo>
                    <a:pt x="46" y="91"/>
                  </a:lnTo>
                  <a:moveTo>
                    <a:pt x="46" y="15"/>
                  </a:moveTo>
                  <a:lnTo>
                    <a:pt x="43" y="15"/>
                  </a:lnTo>
                  <a:lnTo>
                    <a:pt x="40" y="16"/>
                  </a:lnTo>
                  <a:lnTo>
                    <a:pt x="37" y="16"/>
                  </a:lnTo>
                  <a:lnTo>
                    <a:pt x="34" y="17"/>
                  </a:lnTo>
                  <a:lnTo>
                    <a:pt x="31" y="19"/>
                  </a:lnTo>
                  <a:lnTo>
                    <a:pt x="29" y="20"/>
                  </a:lnTo>
                  <a:lnTo>
                    <a:pt x="26" y="22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7" y="34"/>
                  </a:lnTo>
                  <a:lnTo>
                    <a:pt x="16" y="37"/>
                  </a:lnTo>
                  <a:lnTo>
                    <a:pt x="16" y="40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5" y="49"/>
                  </a:lnTo>
                  <a:lnTo>
                    <a:pt x="16" y="52"/>
                  </a:lnTo>
                  <a:lnTo>
                    <a:pt x="16" y="55"/>
                  </a:lnTo>
                  <a:lnTo>
                    <a:pt x="17" y="57"/>
                  </a:lnTo>
                  <a:lnTo>
                    <a:pt x="19" y="60"/>
                  </a:lnTo>
                  <a:lnTo>
                    <a:pt x="20" y="63"/>
                  </a:lnTo>
                  <a:lnTo>
                    <a:pt x="22" y="65"/>
                  </a:lnTo>
                  <a:lnTo>
                    <a:pt x="24" y="67"/>
                  </a:lnTo>
                  <a:lnTo>
                    <a:pt x="26" y="69"/>
                  </a:lnTo>
                  <a:lnTo>
                    <a:pt x="29" y="71"/>
                  </a:lnTo>
                  <a:lnTo>
                    <a:pt x="31" y="72"/>
                  </a:lnTo>
                  <a:lnTo>
                    <a:pt x="34" y="74"/>
                  </a:lnTo>
                  <a:lnTo>
                    <a:pt x="37" y="75"/>
                  </a:lnTo>
                  <a:lnTo>
                    <a:pt x="40" y="75"/>
                  </a:lnTo>
                  <a:lnTo>
                    <a:pt x="43" y="76"/>
                  </a:lnTo>
                  <a:lnTo>
                    <a:pt x="46" y="76"/>
                  </a:lnTo>
                  <a:lnTo>
                    <a:pt x="49" y="76"/>
                  </a:lnTo>
                  <a:lnTo>
                    <a:pt x="52" y="75"/>
                  </a:lnTo>
                  <a:lnTo>
                    <a:pt x="55" y="75"/>
                  </a:lnTo>
                  <a:lnTo>
                    <a:pt x="58" y="74"/>
                  </a:lnTo>
                  <a:lnTo>
                    <a:pt x="60" y="72"/>
                  </a:lnTo>
                  <a:lnTo>
                    <a:pt x="63" y="71"/>
                  </a:lnTo>
                  <a:lnTo>
                    <a:pt x="65" y="69"/>
                  </a:lnTo>
                  <a:lnTo>
                    <a:pt x="67" y="67"/>
                  </a:lnTo>
                  <a:lnTo>
                    <a:pt x="69" y="65"/>
                  </a:lnTo>
                  <a:lnTo>
                    <a:pt x="71" y="63"/>
                  </a:lnTo>
                  <a:lnTo>
                    <a:pt x="72" y="60"/>
                  </a:lnTo>
                  <a:lnTo>
                    <a:pt x="74" y="58"/>
                  </a:lnTo>
                  <a:lnTo>
                    <a:pt x="75" y="55"/>
                  </a:lnTo>
                  <a:lnTo>
                    <a:pt x="75" y="52"/>
                  </a:lnTo>
                  <a:lnTo>
                    <a:pt x="76" y="49"/>
                  </a:lnTo>
                  <a:lnTo>
                    <a:pt x="76" y="46"/>
                  </a:lnTo>
                  <a:lnTo>
                    <a:pt x="76" y="43"/>
                  </a:lnTo>
                  <a:lnTo>
                    <a:pt x="75" y="40"/>
                  </a:lnTo>
                  <a:lnTo>
                    <a:pt x="75" y="37"/>
                  </a:lnTo>
                  <a:lnTo>
                    <a:pt x="74" y="34"/>
                  </a:lnTo>
                  <a:lnTo>
                    <a:pt x="72" y="31"/>
                  </a:lnTo>
                  <a:lnTo>
                    <a:pt x="71" y="29"/>
                  </a:lnTo>
                  <a:lnTo>
                    <a:pt x="69" y="27"/>
                  </a:lnTo>
                  <a:lnTo>
                    <a:pt x="67" y="24"/>
                  </a:lnTo>
                  <a:lnTo>
                    <a:pt x="65" y="22"/>
                  </a:lnTo>
                  <a:lnTo>
                    <a:pt x="63" y="20"/>
                  </a:lnTo>
                  <a:lnTo>
                    <a:pt x="60" y="19"/>
                  </a:lnTo>
                  <a:lnTo>
                    <a:pt x="58" y="18"/>
                  </a:lnTo>
                  <a:lnTo>
                    <a:pt x="55" y="16"/>
                  </a:lnTo>
                  <a:lnTo>
                    <a:pt x="52" y="16"/>
                  </a:lnTo>
                  <a:lnTo>
                    <a:pt x="49" y="15"/>
                  </a:lnTo>
                  <a:lnTo>
                    <a:pt x="46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98" name="Google Shape;898;p49"/>
            <p:cNvSpPr/>
            <p:nvPr/>
          </p:nvSpPr>
          <p:spPr>
            <a:xfrm>
              <a:off x="1146640" y="2836400"/>
              <a:ext cx="24840" cy="24480"/>
            </a:xfrm>
            <a:custGeom>
              <a:avLst/>
              <a:gdLst/>
              <a:ahLst/>
              <a:cxnLst/>
              <a:rect l="l" t="t" r="r" b="b"/>
              <a:pathLst>
                <a:path w="69" h="68" extrusionOk="0">
                  <a:moveTo>
                    <a:pt x="34" y="67"/>
                  </a:moveTo>
                  <a:lnTo>
                    <a:pt x="31" y="67"/>
                  </a:lnTo>
                  <a:lnTo>
                    <a:pt x="27" y="66"/>
                  </a:lnTo>
                  <a:lnTo>
                    <a:pt x="24" y="65"/>
                  </a:lnTo>
                  <a:lnTo>
                    <a:pt x="21" y="64"/>
                  </a:lnTo>
                  <a:lnTo>
                    <a:pt x="18" y="63"/>
                  </a:lnTo>
                  <a:lnTo>
                    <a:pt x="15" y="61"/>
                  </a:lnTo>
                  <a:lnTo>
                    <a:pt x="13" y="59"/>
                  </a:lnTo>
                  <a:lnTo>
                    <a:pt x="10" y="57"/>
                  </a:lnTo>
                  <a:lnTo>
                    <a:pt x="8" y="55"/>
                  </a:lnTo>
                  <a:lnTo>
                    <a:pt x="6" y="52"/>
                  </a:lnTo>
                  <a:lnTo>
                    <a:pt x="4" y="49"/>
                  </a:lnTo>
                  <a:lnTo>
                    <a:pt x="3" y="46"/>
                  </a:lnTo>
                  <a:lnTo>
                    <a:pt x="2" y="43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1" y="26"/>
                  </a:lnTo>
                  <a:lnTo>
                    <a:pt x="2" y="23"/>
                  </a:lnTo>
                  <a:lnTo>
                    <a:pt x="3" y="20"/>
                  </a:lnTo>
                  <a:lnTo>
                    <a:pt x="4" y="17"/>
                  </a:lnTo>
                  <a:lnTo>
                    <a:pt x="6" y="14"/>
                  </a:lnTo>
                  <a:lnTo>
                    <a:pt x="8" y="12"/>
                  </a:lnTo>
                  <a:lnTo>
                    <a:pt x="10" y="10"/>
                  </a:lnTo>
                  <a:lnTo>
                    <a:pt x="13" y="7"/>
                  </a:lnTo>
                  <a:lnTo>
                    <a:pt x="15" y="6"/>
                  </a:lnTo>
                  <a:lnTo>
                    <a:pt x="18" y="4"/>
                  </a:lnTo>
                  <a:lnTo>
                    <a:pt x="21" y="3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41" y="1"/>
                  </a:lnTo>
                  <a:lnTo>
                    <a:pt x="44" y="2"/>
                  </a:lnTo>
                  <a:lnTo>
                    <a:pt x="47" y="3"/>
                  </a:lnTo>
                  <a:lnTo>
                    <a:pt x="50" y="4"/>
                  </a:lnTo>
                  <a:lnTo>
                    <a:pt x="53" y="6"/>
                  </a:lnTo>
                  <a:lnTo>
                    <a:pt x="56" y="8"/>
                  </a:lnTo>
                  <a:lnTo>
                    <a:pt x="58" y="10"/>
                  </a:lnTo>
                  <a:lnTo>
                    <a:pt x="60" y="12"/>
                  </a:lnTo>
                  <a:lnTo>
                    <a:pt x="62" y="15"/>
                  </a:lnTo>
                  <a:lnTo>
                    <a:pt x="64" y="17"/>
                  </a:lnTo>
                  <a:lnTo>
                    <a:pt x="65" y="20"/>
                  </a:lnTo>
                  <a:lnTo>
                    <a:pt x="66" y="23"/>
                  </a:lnTo>
                  <a:lnTo>
                    <a:pt x="67" y="26"/>
                  </a:lnTo>
                  <a:lnTo>
                    <a:pt x="68" y="30"/>
                  </a:lnTo>
                  <a:lnTo>
                    <a:pt x="68" y="33"/>
                  </a:lnTo>
                  <a:lnTo>
                    <a:pt x="68" y="37"/>
                  </a:lnTo>
                  <a:lnTo>
                    <a:pt x="67" y="40"/>
                  </a:lnTo>
                  <a:lnTo>
                    <a:pt x="66" y="43"/>
                  </a:lnTo>
                  <a:lnTo>
                    <a:pt x="65" y="46"/>
                  </a:lnTo>
                  <a:lnTo>
                    <a:pt x="64" y="49"/>
                  </a:lnTo>
                  <a:lnTo>
                    <a:pt x="62" y="52"/>
                  </a:lnTo>
                  <a:lnTo>
                    <a:pt x="60" y="55"/>
                  </a:lnTo>
                  <a:lnTo>
                    <a:pt x="58" y="57"/>
                  </a:lnTo>
                  <a:lnTo>
                    <a:pt x="56" y="59"/>
                  </a:lnTo>
                  <a:lnTo>
                    <a:pt x="53" y="61"/>
                  </a:lnTo>
                  <a:lnTo>
                    <a:pt x="50" y="63"/>
                  </a:lnTo>
                  <a:lnTo>
                    <a:pt x="47" y="64"/>
                  </a:lnTo>
                  <a:lnTo>
                    <a:pt x="44" y="65"/>
                  </a:lnTo>
                  <a:lnTo>
                    <a:pt x="41" y="66"/>
                  </a:lnTo>
                  <a:lnTo>
                    <a:pt x="38" y="67"/>
                  </a:lnTo>
                  <a:lnTo>
                    <a:pt x="34" y="67"/>
                  </a:lnTo>
                  <a:moveTo>
                    <a:pt x="34" y="11"/>
                  </a:moveTo>
                  <a:lnTo>
                    <a:pt x="32" y="11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5" y="13"/>
                  </a:lnTo>
                  <a:lnTo>
                    <a:pt x="24" y="14"/>
                  </a:lnTo>
                  <a:lnTo>
                    <a:pt x="22" y="15"/>
                  </a:lnTo>
                  <a:lnTo>
                    <a:pt x="20" y="16"/>
                  </a:lnTo>
                  <a:lnTo>
                    <a:pt x="18" y="17"/>
                  </a:lnTo>
                  <a:lnTo>
                    <a:pt x="17" y="19"/>
                  </a:lnTo>
                  <a:lnTo>
                    <a:pt x="16" y="21"/>
                  </a:lnTo>
                  <a:lnTo>
                    <a:pt x="15" y="22"/>
                  </a:lnTo>
                  <a:lnTo>
                    <a:pt x="14" y="24"/>
                  </a:lnTo>
                  <a:lnTo>
                    <a:pt x="13" y="26"/>
                  </a:lnTo>
                  <a:lnTo>
                    <a:pt x="12" y="28"/>
                  </a:lnTo>
                  <a:lnTo>
                    <a:pt x="12" y="31"/>
                  </a:lnTo>
                  <a:lnTo>
                    <a:pt x="12" y="33"/>
                  </a:lnTo>
                  <a:lnTo>
                    <a:pt x="12" y="35"/>
                  </a:lnTo>
                  <a:lnTo>
                    <a:pt x="12" y="38"/>
                  </a:lnTo>
                  <a:lnTo>
                    <a:pt x="13" y="40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6" y="46"/>
                  </a:lnTo>
                  <a:lnTo>
                    <a:pt x="17" y="48"/>
                  </a:lnTo>
                  <a:lnTo>
                    <a:pt x="18" y="49"/>
                  </a:lnTo>
                  <a:lnTo>
                    <a:pt x="20" y="51"/>
                  </a:lnTo>
                  <a:lnTo>
                    <a:pt x="22" y="52"/>
                  </a:lnTo>
                  <a:lnTo>
                    <a:pt x="23" y="53"/>
                  </a:lnTo>
                  <a:lnTo>
                    <a:pt x="25" y="54"/>
                  </a:lnTo>
                  <a:lnTo>
                    <a:pt x="27" y="55"/>
                  </a:lnTo>
                  <a:lnTo>
                    <a:pt x="29" y="56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6" y="56"/>
                  </a:lnTo>
                  <a:lnTo>
                    <a:pt x="39" y="56"/>
                  </a:lnTo>
                  <a:lnTo>
                    <a:pt x="41" y="55"/>
                  </a:lnTo>
                  <a:lnTo>
                    <a:pt x="43" y="54"/>
                  </a:lnTo>
                  <a:lnTo>
                    <a:pt x="45" y="53"/>
                  </a:lnTo>
                  <a:lnTo>
                    <a:pt x="47" y="52"/>
                  </a:lnTo>
                  <a:lnTo>
                    <a:pt x="49" y="51"/>
                  </a:lnTo>
                  <a:lnTo>
                    <a:pt x="50" y="49"/>
                  </a:lnTo>
                  <a:lnTo>
                    <a:pt x="52" y="48"/>
                  </a:lnTo>
                  <a:lnTo>
                    <a:pt x="53" y="46"/>
                  </a:lnTo>
                  <a:lnTo>
                    <a:pt x="54" y="44"/>
                  </a:lnTo>
                  <a:lnTo>
                    <a:pt x="55" y="42"/>
                  </a:lnTo>
                  <a:lnTo>
                    <a:pt x="56" y="40"/>
                  </a:lnTo>
                  <a:lnTo>
                    <a:pt x="57" y="38"/>
                  </a:lnTo>
                  <a:lnTo>
                    <a:pt x="57" y="35"/>
                  </a:lnTo>
                  <a:lnTo>
                    <a:pt x="57" y="33"/>
                  </a:lnTo>
                  <a:lnTo>
                    <a:pt x="57" y="31"/>
                  </a:lnTo>
                  <a:lnTo>
                    <a:pt x="57" y="28"/>
                  </a:lnTo>
                  <a:lnTo>
                    <a:pt x="56" y="26"/>
                  </a:lnTo>
                  <a:lnTo>
                    <a:pt x="55" y="24"/>
                  </a:lnTo>
                  <a:lnTo>
                    <a:pt x="54" y="22"/>
                  </a:lnTo>
                  <a:lnTo>
                    <a:pt x="53" y="21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9" y="16"/>
                  </a:lnTo>
                  <a:lnTo>
                    <a:pt x="47" y="15"/>
                  </a:lnTo>
                  <a:lnTo>
                    <a:pt x="45" y="14"/>
                  </a:lnTo>
                  <a:lnTo>
                    <a:pt x="43" y="13"/>
                  </a:lnTo>
                  <a:lnTo>
                    <a:pt x="41" y="12"/>
                  </a:lnTo>
                  <a:lnTo>
                    <a:pt x="39" y="11"/>
                  </a:lnTo>
                  <a:lnTo>
                    <a:pt x="36" y="11"/>
                  </a:lnTo>
                  <a:lnTo>
                    <a:pt x="34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99" name="Google Shape;899;p49"/>
            <p:cNvSpPr/>
            <p:nvPr/>
          </p:nvSpPr>
          <p:spPr>
            <a:xfrm>
              <a:off x="1142320" y="2831720"/>
              <a:ext cx="33480" cy="33480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46" y="92"/>
                  </a:moveTo>
                  <a:lnTo>
                    <a:pt x="41" y="92"/>
                  </a:lnTo>
                  <a:lnTo>
                    <a:pt x="37" y="91"/>
                  </a:lnTo>
                  <a:lnTo>
                    <a:pt x="32" y="90"/>
                  </a:lnTo>
                  <a:lnTo>
                    <a:pt x="28" y="88"/>
                  </a:lnTo>
                  <a:lnTo>
                    <a:pt x="24" y="86"/>
                  </a:lnTo>
                  <a:lnTo>
                    <a:pt x="20" y="84"/>
                  </a:lnTo>
                  <a:lnTo>
                    <a:pt x="17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8" y="72"/>
                  </a:lnTo>
                  <a:lnTo>
                    <a:pt x="6" y="68"/>
                  </a:lnTo>
                  <a:lnTo>
                    <a:pt x="4" y="64"/>
                  </a:lnTo>
                  <a:lnTo>
                    <a:pt x="2" y="60"/>
                  </a:lnTo>
                  <a:lnTo>
                    <a:pt x="1" y="55"/>
                  </a:lnTo>
                  <a:lnTo>
                    <a:pt x="0" y="51"/>
                  </a:lnTo>
                  <a:lnTo>
                    <a:pt x="0" y="46"/>
                  </a:lnTo>
                  <a:lnTo>
                    <a:pt x="0" y="41"/>
                  </a:lnTo>
                  <a:lnTo>
                    <a:pt x="1" y="37"/>
                  </a:lnTo>
                  <a:lnTo>
                    <a:pt x="2" y="32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8" y="20"/>
                  </a:lnTo>
                  <a:lnTo>
                    <a:pt x="11" y="17"/>
                  </a:lnTo>
                  <a:lnTo>
                    <a:pt x="14" y="14"/>
                  </a:lnTo>
                  <a:lnTo>
                    <a:pt x="17" y="11"/>
                  </a:lnTo>
                  <a:lnTo>
                    <a:pt x="20" y="8"/>
                  </a:lnTo>
                  <a:lnTo>
                    <a:pt x="24" y="6"/>
                  </a:lnTo>
                  <a:lnTo>
                    <a:pt x="28" y="4"/>
                  </a:lnTo>
                  <a:lnTo>
                    <a:pt x="32" y="2"/>
                  </a:lnTo>
                  <a:lnTo>
                    <a:pt x="37" y="1"/>
                  </a:lnTo>
                  <a:lnTo>
                    <a:pt x="41" y="0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5" y="1"/>
                  </a:lnTo>
                  <a:lnTo>
                    <a:pt x="60" y="2"/>
                  </a:lnTo>
                  <a:lnTo>
                    <a:pt x="64" y="4"/>
                  </a:lnTo>
                  <a:lnTo>
                    <a:pt x="68" y="6"/>
                  </a:lnTo>
                  <a:lnTo>
                    <a:pt x="72" y="8"/>
                  </a:lnTo>
                  <a:lnTo>
                    <a:pt x="75" y="11"/>
                  </a:lnTo>
                  <a:lnTo>
                    <a:pt x="78" y="14"/>
                  </a:lnTo>
                  <a:lnTo>
                    <a:pt x="81" y="17"/>
                  </a:lnTo>
                  <a:lnTo>
                    <a:pt x="84" y="20"/>
                  </a:lnTo>
                  <a:lnTo>
                    <a:pt x="86" y="24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1" y="37"/>
                  </a:lnTo>
                  <a:lnTo>
                    <a:pt x="92" y="41"/>
                  </a:lnTo>
                  <a:lnTo>
                    <a:pt x="92" y="46"/>
                  </a:lnTo>
                  <a:lnTo>
                    <a:pt x="92" y="51"/>
                  </a:lnTo>
                  <a:lnTo>
                    <a:pt x="91" y="55"/>
                  </a:lnTo>
                  <a:lnTo>
                    <a:pt x="90" y="60"/>
                  </a:lnTo>
                  <a:lnTo>
                    <a:pt x="88" y="64"/>
                  </a:lnTo>
                  <a:lnTo>
                    <a:pt x="86" y="68"/>
                  </a:lnTo>
                  <a:lnTo>
                    <a:pt x="84" y="72"/>
                  </a:lnTo>
                  <a:lnTo>
                    <a:pt x="81" y="75"/>
                  </a:lnTo>
                  <a:lnTo>
                    <a:pt x="78" y="79"/>
                  </a:lnTo>
                  <a:lnTo>
                    <a:pt x="75" y="82"/>
                  </a:lnTo>
                  <a:lnTo>
                    <a:pt x="72" y="84"/>
                  </a:lnTo>
                  <a:lnTo>
                    <a:pt x="68" y="87"/>
                  </a:lnTo>
                  <a:lnTo>
                    <a:pt x="64" y="88"/>
                  </a:lnTo>
                  <a:lnTo>
                    <a:pt x="60" y="90"/>
                  </a:lnTo>
                  <a:lnTo>
                    <a:pt x="55" y="91"/>
                  </a:lnTo>
                  <a:lnTo>
                    <a:pt x="51" y="92"/>
                  </a:lnTo>
                  <a:lnTo>
                    <a:pt x="46" y="92"/>
                  </a:lnTo>
                  <a:moveTo>
                    <a:pt x="46" y="16"/>
                  </a:moveTo>
                  <a:lnTo>
                    <a:pt x="43" y="16"/>
                  </a:lnTo>
                  <a:lnTo>
                    <a:pt x="40" y="17"/>
                  </a:lnTo>
                  <a:lnTo>
                    <a:pt x="37" y="17"/>
                  </a:lnTo>
                  <a:lnTo>
                    <a:pt x="34" y="18"/>
                  </a:lnTo>
                  <a:lnTo>
                    <a:pt x="32" y="20"/>
                  </a:lnTo>
                  <a:lnTo>
                    <a:pt x="29" y="21"/>
                  </a:lnTo>
                  <a:lnTo>
                    <a:pt x="27" y="23"/>
                  </a:lnTo>
                  <a:lnTo>
                    <a:pt x="25" y="25"/>
                  </a:lnTo>
                  <a:lnTo>
                    <a:pt x="23" y="27"/>
                  </a:lnTo>
                  <a:lnTo>
                    <a:pt x="21" y="29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7" y="37"/>
                  </a:lnTo>
                  <a:lnTo>
                    <a:pt x="17" y="40"/>
                  </a:lnTo>
                  <a:lnTo>
                    <a:pt x="16" y="43"/>
                  </a:lnTo>
                  <a:lnTo>
                    <a:pt x="16" y="46"/>
                  </a:lnTo>
                  <a:lnTo>
                    <a:pt x="16" y="49"/>
                  </a:lnTo>
                  <a:lnTo>
                    <a:pt x="17" y="52"/>
                  </a:lnTo>
                  <a:lnTo>
                    <a:pt x="17" y="55"/>
                  </a:lnTo>
                  <a:lnTo>
                    <a:pt x="18" y="58"/>
                  </a:lnTo>
                  <a:lnTo>
                    <a:pt x="20" y="61"/>
                  </a:lnTo>
                  <a:lnTo>
                    <a:pt x="21" y="63"/>
                  </a:lnTo>
                  <a:lnTo>
                    <a:pt x="23" y="66"/>
                  </a:lnTo>
                  <a:lnTo>
                    <a:pt x="25" y="68"/>
                  </a:lnTo>
                  <a:lnTo>
                    <a:pt x="27" y="70"/>
                  </a:lnTo>
                  <a:lnTo>
                    <a:pt x="29" y="72"/>
                  </a:lnTo>
                  <a:lnTo>
                    <a:pt x="32" y="73"/>
                  </a:lnTo>
                  <a:lnTo>
                    <a:pt x="34" y="75"/>
                  </a:lnTo>
                  <a:lnTo>
                    <a:pt x="37" y="76"/>
                  </a:lnTo>
                  <a:lnTo>
                    <a:pt x="40" y="76"/>
                  </a:lnTo>
                  <a:lnTo>
                    <a:pt x="43" y="77"/>
                  </a:lnTo>
                  <a:lnTo>
                    <a:pt x="46" y="77"/>
                  </a:lnTo>
                  <a:lnTo>
                    <a:pt x="49" y="77"/>
                  </a:lnTo>
                  <a:lnTo>
                    <a:pt x="52" y="76"/>
                  </a:lnTo>
                  <a:lnTo>
                    <a:pt x="55" y="76"/>
                  </a:lnTo>
                  <a:lnTo>
                    <a:pt x="58" y="75"/>
                  </a:lnTo>
                  <a:lnTo>
                    <a:pt x="61" y="73"/>
                  </a:lnTo>
                  <a:lnTo>
                    <a:pt x="63" y="72"/>
                  </a:lnTo>
                  <a:lnTo>
                    <a:pt x="66" y="70"/>
                  </a:lnTo>
                  <a:lnTo>
                    <a:pt x="68" y="68"/>
                  </a:lnTo>
                  <a:lnTo>
                    <a:pt x="70" y="66"/>
                  </a:lnTo>
                  <a:lnTo>
                    <a:pt x="72" y="63"/>
                  </a:lnTo>
                  <a:lnTo>
                    <a:pt x="73" y="61"/>
                  </a:lnTo>
                  <a:lnTo>
                    <a:pt x="75" y="58"/>
                  </a:lnTo>
                  <a:lnTo>
                    <a:pt x="76" y="55"/>
                  </a:lnTo>
                  <a:lnTo>
                    <a:pt x="76" y="52"/>
                  </a:lnTo>
                  <a:lnTo>
                    <a:pt x="77" y="49"/>
                  </a:lnTo>
                  <a:lnTo>
                    <a:pt x="77" y="46"/>
                  </a:lnTo>
                  <a:lnTo>
                    <a:pt x="77" y="43"/>
                  </a:lnTo>
                  <a:lnTo>
                    <a:pt x="76" y="40"/>
                  </a:lnTo>
                  <a:lnTo>
                    <a:pt x="76" y="37"/>
                  </a:lnTo>
                  <a:lnTo>
                    <a:pt x="75" y="34"/>
                  </a:lnTo>
                  <a:lnTo>
                    <a:pt x="73" y="32"/>
                  </a:lnTo>
                  <a:lnTo>
                    <a:pt x="72" y="29"/>
                  </a:lnTo>
                  <a:lnTo>
                    <a:pt x="70" y="27"/>
                  </a:lnTo>
                  <a:lnTo>
                    <a:pt x="68" y="25"/>
                  </a:lnTo>
                  <a:lnTo>
                    <a:pt x="66" y="23"/>
                  </a:lnTo>
                  <a:lnTo>
                    <a:pt x="63" y="21"/>
                  </a:lnTo>
                  <a:lnTo>
                    <a:pt x="61" y="20"/>
                  </a:lnTo>
                  <a:lnTo>
                    <a:pt x="58" y="18"/>
                  </a:lnTo>
                  <a:lnTo>
                    <a:pt x="55" y="17"/>
                  </a:lnTo>
                  <a:lnTo>
                    <a:pt x="52" y="17"/>
                  </a:lnTo>
                  <a:lnTo>
                    <a:pt x="49" y="16"/>
                  </a:lnTo>
                  <a:lnTo>
                    <a:pt x="46" y="1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00" name="Google Shape;900;p49"/>
            <p:cNvSpPr/>
            <p:nvPr/>
          </p:nvSpPr>
          <p:spPr>
            <a:xfrm>
              <a:off x="1136560" y="28259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4"/>
                  </a:moveTo>
                  <a:lnTo>
                    <a:pt x="56" y="124"/>
                  </a:lnTo>
                  <a:lnTo>
                    <a:pt x="50" y="123"/>
                  </a:lnTo>
                  <a:lnTo>
                    <a:pt x="44" y="121"/>
                  </a:lnTo>
                  <a:lnTo>
                    <a:pt x="38" y="119"/>
                  </a:lnTo>
                  <a:lnTo>
                    <a:pt x="33" y="116"/>
                  </a:lnTo>
                  <a:lnTo>
                    <a:pt x="27" y="113"/>
                  </a:lnTo>
                  <a:lnTo>
                    <a:pt x="23" y="110"/>
                  </a:lnTo>
                  <a:lnTo>
                    <a:pt x="18" y="106"/>
                  </a:lnTo>
                  <a:lnTo>
                    <a:pt x="14" y="101"/>
                  </a:lnTo>
                  <a:lnTo>
                    <a:pt x="11" y="97"/>
                  </a:lnTo>
                  <a:lnTo>
                    <a:pt x="8" y="91"/>
                  </a:lnTo>
                  <a:lnTo>
                    <a:pt x="5" y="86"/>
                  </a:lnTo>
                  <a:lnTo>
                    <a:pt x="3" y="80"/>
                  </a:lnTo>
                  <a:lnTo>
                    <a:pt x="1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6"/>
                  </a:lnTo>
                  <a:lnTo>
                    <a:pt x="1" y="50"/>
                  </a:lnTo>
                  <a:lnTo>
                    <a:pt x="3" y="44"/>
                  </a:lnTo>
                  <a:lnTo>
                    <a:pt x="5" y="38"/>
                  </a:lnTo>
                  <a:lnTo>
                    <a:pt x="8" y="33"/>
                  </a:lnTo>
                  <a:lnTo>
                    <a:pt x="11" y="27"/>
                  </a:lnTo>
                  <a:lnTo>
                    <a:pt x="14" y="23"/>
                  </a:lnTo>
                  <a:lnTo>
                    <a:pt x="18" y="18"/>
                  </a:lnTo>
                  <a:lnTo>
                    <a:pt x="23" y="14"/>
                  </a:lnTo>
                  <a:lnTo>
                    <a:pt x="27" y="11"/>
                  </a:lnTo>
                  <a:lnTo>
                    <a:pt x="33" y="8"/>
                  </a:lnTo>
                  <a:lnTo>
                    <a:pt x="38" y="5"/>
                  </a:lnTo>
                  <a:lnTo>
                    <a:pt x="44" y="3"/>
                  </a:lnTo>
                  <a:lnTo>
                    <a:pt x="50" y="1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4" y="1"/>
                  </a:lnTo>
                  <a:lnTo>
                    <a:pt x="80" y="3"/>
                  </a:lnTo>
                  <a:lnTo>
                    <a:pt x="86" y="5"/>
                  </a:lnTo>
                  <a:lnTo>
                    <a:pt x="91" y="8"/>
                  </a:lnTo>
                  <a:lnTo>
                    <a:pt x="97" y="11"/>
                  </a:lnTo>
                  <a:lnTo>
                    <a:pt x="101" y="14"/>
                  </a:lnTo>
                  <a:lnTo>
                    <a:pt x="106" y="18"/>
                  </a:lnTo>
                  <a:lnTo>
                    <a:pt x="110" y="23"/>
                  </a:lnTo>
                  <a:lnTo>
                    <a:pt x="113" y="27"/>
                  </a:lnTo>
                  <a:lnTo>
                    <a:pt x="116" y="33"/>
                  </a:lnTo>
                  <a:lnTo>
                    <a:pt x="119" y="38"/>
                  </a:lnTo>
                  <a:lnTo>
                    <a:pt x="121" y="44"/>
                  </a:lnTo>
                  <a:lnTo>
                    <a:pt x="123" y="50"/>
                  </a:lnTo>
                  <a:lnTo>
                    <a:pt x="124" y="56"/>
                  </a:lnTo>
                  <a:lnTo>
                    <a:pt x="124" y="62"/>
                  </a:lnTo>
                  <a:lnTo>
                    <a:pt x="124" y="68"/>
                  </a:lnTo>
                  <a:lnTo>
                    <a:pt x="123" y="74"/>
                  </a:lnTo>
                  <a:lnTo>
                    <a:pt x="121" y="80"/>
                  </a:lnTo>
                  <a:lnTo>
                    <a:pt x="119" y="86"/>
                  </a:lnTo>
                  <a:lnTo>
                    <a:pt x="116" y="91"/>
                  </a:lnTo>
                  <a:lnTo>
                    <a:pt x="113" y="97"/>
                  </a:lnTo>
                  <a:lnTo>
                    <a:pt x="110" y="101"/>
                  </a:lnTo>
                  <a:lnTo>
                    <a:pt x="106" y="106"/>
                  </a:lnTo>
                  <a:lnTo>
                    <a:pt x="101" y="110"/>
                  </a:lnTo>
                  <a:lnTo>
                    <a:pt x="97" y="113"/>
                  </a:lnTo>
                  <a:lnTo>
                    <a:pt x="91" y="116"/>
                  </a:lnTo>
                  <a:lnTo>
                    <a:pt x="86" y="119"/>
                  </a:lnTo>
                  <a:lnTo>
                    <a:pt x="80" y="121"/>
                  </a:lnTo>
                  <a:lnTo>
                    <a:pt x="74" y="123"/>
                  </a:lnTo>
                  <a:lnTo>
                    <a:pt x="68" y="124"/>
                  </a:lnTo>
                  <a:lnTo>
                    <a:pt x="62" y="124"/>
                  </a:lnTo>
                  <a:moveTo>
                    <a:pt x="62" y="21"/>
                  </a:moveTo>
                  <a:lnTo>
                    <a:pt x="58" y="21"/>
                  </a:lnTo>
                  <a:lnTo>
                    <a:pt x="54" y="22"/>
                  </a:lnTo>
                  <a:lnTo>
                    <a:pt x="50" y="23"/>
                  </a:lnTo>
                  <a:lnTo>
                    <a:pt x="46" y="24"/>
                  </a:lnTo>
                  <a:lnTo>
                    <a:pt x="42" y="26"/>
                  </a:lnTo>
                  <a:lnTo>
                    <a:pt x="39" y="28"/>
                  </a:lnTo>
                  <a:lnTo>
                    <a:pt x="36" y="30"/>
                  </a:lnTo>
                  <a:lnTo>
                    <a:pt x="33" y="33"/>
                  </a:lnTo>
                  <a:lnTo>
                    <a:pt x="30" y="36"/>
                  </a:lnTo>
                  <a:lnTo>
                    <a:pt x="28" y="39"/>
                  </a:lnTo>
                  <a:lnTo>
                    <a:pt x="26" y="42"/>
                  </a:lnTo>
                  <a:lnTo>
                    <a:pt x="24" y="46"/>
                  </a:lnTo>
                  <a:lnTo>
                    <a:pt x="23" y="50"/>
                  </a:lnTo>
                  <a:lnTo>
                    <a:pt x="22" y="54"/>
                  </a:lnTo>
                  <a:lnTo>
                    <a:pt x="21" y="58"/>
                  </a:lnTo>
                  <a:lnTo>
                    <a:pt x="21" y="62"/>
                  </a:lnTo>
                  <a:lnTo>
                    <a:pt x="21" y="66"/>
                  </a:lnTo>
                  <a:lnTo>
                    <a:pt x="22" y="70"/>
                  </a:lnTo>
                  <a:lnTo>
                    <a:pt x="23" y="74"/>
                  </a:lnTo>
                  <a:lnTo>
                    <a:pt x="24" y="78"/>
                  </a:lnTo>
                  <a:lnTo>
                    <a:pt x="26" y="82"/>
                  </a:lnTo>
                  <a:lnTo>
                    <a:pt x="28" y="85"/>
                  </a:lnTo>
                  <a:lnTo>
                    <a:pt x="30" y="89"/>
                  </a:lnTo>
                  <a:lnTo>
                    <a:pt x="33" y="92"/>
                  </a:lnTo>
                  <a:lnTo>
                    <a:pt x="36" y="94"/>
                  </a:lnTo>
                  <a:lnTo>
                    <a:pt x="39" y="97"/>
                  </a:lnTo>
                  <a:lnTo>
                    <a:pt x="42" y="99"/>
                  </a:lnTo>
                  <a:lnTo>
                    <a:pt x="46" y="101"/>
                  </a:lnTo>
                  <a:lnTo>
                    <a:pt x="50" y="102"/>
                  </a:lnTo>
                  <a:lnTo>
                    <a:pt x="54" y="103"/>
                  </a:lnTo>
                  <a:lnTo>
                    <a:pt x="58" y="104"/>
                  </a:lnTo>
                  <a:lnTo>
                    <a:pt x="62" y="104"/>
                  </a:lnTo>
                  <a:lnTo>
                    <a:pt x="66" y="104"/>
                  </a:lnTo>
                  <a:lnTo>
                    <a:pt x="70" y="103"/>
                  </a:lnTo>
                  <a:lnTo>
                    <a:pt x="74" y="102"/>
                  </a:lnTo>
                  <a:lnTo>
                    <a:pt x="78" y="101"/>
                  </a:lnTo>
                  <a:lnTo>
                    <a:pt x="82" y="99"/>
                  </a:lnTo>
                  <a:lnTo>
                    <a:pt x="85" y="97"/>
                  </a:lnTo>
                  <a:lnTo>
                    <a:pt x="89" y="94"/>
                  </a:lnTo>
                  <a:lnTo>
                    <a:pt x="92" y="92"/>
                  </a:lnTo>
                  <a:lnTo>
                    <a:pt x="94" y="89"/>
                  </a:lnTo>
                  <a:lnTo>
                    <a:pt x="97" y="85"/>
                  </a:lnTo>
                  <a:lnTo>
                    <a:pt x="99" y="82"/>
                  </a:lnTo>
                  <a:lnTo>
                    <a:pt x="101" y="78"/>
                  </a:lnTo>
                  <a:lnTo>
                    <a:pt x="102" y="74"/>
                  </a:lnTo>
                  <a:lnTo>
                    <a:pt x="103" y="70"/>
                  </a:lnTo>
                  <a:lnTo>
                    <a:pt x="104" y="66"/>
                  </a:lnTo>
                  <a:lnTo>
                    <a:pt x="104" y="62"/>
                  </a:lnTo>
                  <a:lnTo>
                    <a:pt x="104" y="58"/>
                  </a:lnTo>
                  <a:lnTo>
                    <a:pt x="103" y="54"/>
                  </a:lnTo>
                  <a:lnTo>
                    <a:pt x="102" y="50"/>
                  </a:lnTo>
                  <a:lnTo>
                    <a:pt x="101" y="46"/>
                  </a:lnTo>
                  <a:lnTo>
                    <a:pt x="99" y="42"/>
                  </a:lnTo>
                  <a:lnTo>
                    <a:pt x="97" y="39"/>
                  </a:lnTo>
                  <a:lnTo>
                    <a:pt x="94" y="36"/>
                  </a:lnTo>
                  <a:lnTo>
                    <a:pt x="92" y="33"/>
                  </a:lnTo>
                  <a:lnTo>
                    <a:pt x="89" y="30"/>
                  </a:lnTo>
                  <a:lnTo>
                    <a:pt x="85" y="28"/>
                  </a:lnTo>
                  <a:lnTo>
                    <a:pt x="82" y="26"/>
                  </a:lnTo>
                  <a:lnTo>
                    <a:pt x="78" y="24"/>
                  </a:lnTo>
                  <a:lnTo>
                    <a:pt x="74" y="23"/>
                  </a:lnTo>
                  <a:lnTo>
                    <a:pt x="70" y="22"/>
                  </a:lnTo>
                  <a:lnTo>
                    <a:pt x="66" y="21"/>
                  </a:lnTo>
                  <a:lnTo>
                    <a:pt x="62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01" name="Google Shape;901;p49"/>
            <p:cNvSpPr/>
            <p:nvPr/>
          </p:nvSpPr>
          <p:spPr>
            <a:xfrm>
              <a:off x="1025680" y="2756480"/>
              <a:ext cx="24480" cy="24840"/>
            </a:xfrm>
            <a:custGeom>
              <a:avLst/>
              <a:gdLst/>
              <a:ahLst/>
              <a:cxnLst/>
              <a:rect l="l" t="t" r="r" b="b"/>
              <a:pathLst>
                <a:path w="68" h="69" extrusionOk="0">
                  <a:moveTo>
                    <a:pt x="34" y="68"/>
                  </a:moveTo>
                  <a:lnTo>
                    <a:pt x="30" y="68"/>
                  </a:lnTo>
                  <a:lnTo>
                    <a:pt x="27" y="67"/>
                  </a:lnTo>
                  <a:lnTo>
                    <a:pt x="24" y="66"/>
                  </a:lnTo>
                  <a:lnTo>
                    <a:pt x="21" y="65"/>
                  </a:lnTo>
                  <a:lnTo>
                    <a:pt x="18" y="64"/>
                  </a:lnTo>
                  <a:lnTo>
                    <a:pt x="15" y="62"/>
                  </a:lnTo>
                  <a:lnTo>
                    <a:pt x="12" y="60"/>
                  </a:lnTo>
                  <a:lnTo>
                    <a:pt x="10" y="58"/>
                  </a:lnTo>
                  <a:lnTo>
                    <a:pt x="8" y="56"/>
                  </a:lnTo>
                  <a:lnTo>
                    <a:pt x="6" y="53"/>
                  </a:lnTo>
                  <a:lnTo>
                    <a:pt x="4" y="50"/>
                  </a:lnTo>
                  <a:lnTo>
                    <a:pt x="3" y="47"/>
                  </a:lnTo>
                  <a:lnTo>
                    <a:pt x="2" y="44"/>
                  </a:lnTo>
                  <a:lnTo>
                    <a:pt x="1" y="41"/>
                  </a:lnTo>
                  <a:lnTo>
                    <a:pt x="0" y="37"/>
                  </a:lnTo>
                  <a:lnTo>
                    <a:pt x="0" y="34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2" y="24"/>
                  </a:lnTo>
                  <a:lnTo>
                    <a:pt x="3" y="21"/>
                  </a:lnTo>
                  <a:lnTo>
                    <a:pt x="4" y="18"/>
                  </a:lnTo>
                  <a:lnTo>
                    <a:pt x="6" y="15"/>
                  </a:lnTo>
                  <a:lnTo>
                    <a:pt x="8" y="12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5" y="6"/>
                  </a:lnTo>
                  <a:lnTo>
                    <a:pt x="18" y="4"/>
                  </a:lnTo>
                  <a:lnTo>
                    <a:pt x="21" y="3"/>
                  </a:lnTo>
                  <a:lnTo>
                    <a:pt x="24" y="2"/>
                  </a:lnTo>
                  <a:lnTo>
                    <a:pt x="27" y="1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41" y="1"/>
                  </a:lnTo>
                  <a:lnTo>
                    <a:pt x="44" y="2"/>
                  </a:lnTo>
                  <a:lnTo>
                    <a:pt x="47" y="3"/>
                  </a:lnTo>
                  <a:lnTo>
                    <a:pt x="50" y="4"/>
                  </a:lnTo>
                  <a:lnTo>
                    <a:pt x="52" y="6"/>
                  </a:lnTo>
                  <a:lnTo>
                    <a:pt x="55" y="8"/>
                  </a:lnTo>
                  <a:lnTo>
                    <a:pt x="57" y="10"/>
                  </a:lnTo>
                  <a:lnTo>
                    <a:pt x="59" y="12"/>
                  </a:lnTo>
                  <a:lnTo>
                    <a:pt x="61" y="15"/>
                  </a:lnTo>
                  <a:lnTo>
                    <a:pt x="63" y="18"/>
                  </a:lnTo>
                  <a:lnTo>
                    <a:pt x="64" y="21"/>
                  </a:lnTo>
                  <a:lnTo>
                    <a:pt x="65" y="24"/>
                  </a:lnTo>
                  <a:lnTo>
                    <a:pt x="66" y="27"/>
                  </a:lnTo>
                  <a:lnTo>
                    <a:pt x="67" y="30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6" y="41"/>
                  </a:lnTo>
                  <a:lnTo>
                    <a:pt x="65" y="44"/>
                  </a:lnTo>
                  <a:lnTo>
                    <a:pt x="64" y="47"/>
                  </a:lnTo>
                  <a:lnTo>
                    <a:pt x="63" y="50"/>
                  </a:lnTo>
                  <a:lnTo>
                    <a:pt x="61" y="53"/>
                  </a:lnTo>
                  <a:lnTo>
                    <a:pt x="59" y="55"/>
                  </a:lnTo>
                  <a:lnTo>
                    <a:pt x="57" y="58"/>
                  </a:lnTo>
                  <a:lnTo>
                    <a:pt x="55" y="60"/>
                  </a:lnTo>
                  <a:lnTo>
                    <a:pt x="52" y="62"/>
                  </a:lnTo>
                  <a:lnTo>
                    <a:pt x="50" y="64"/>
                  </a:lnTo>
                  <a:lnTo>
                    <a:pt x="47" y="65"/>
                  </a:lnTo>
                  <a:lnTo>
                    <a:pt x="44" y="66"/>
                  </a:lnTo>
                  <a:lnTo>
                    <a:pt x="41" y="67"/>
                  </a:lnTo>
                  <a:lnTo>
                    <a:pt x="37" y="68"/>
                  </a:lnTo>
                  <a:lnTo>
                    <a:pt x="34" y="68"/>
                  </a:lnTo>
                  <a:moveTo>
                    <a:pt x="34" y="11"/>
                  </a:moveTo>
                  <a:lnTo>
                    <a:pt x="32" y="11"/>
                  </a:lnTo>
                  <a:lnTo>
                    <a:pt x="29" y="11"/>
                  </a:lnTo>
                  <a:lnTo>
                    <a:pt x="27" y="12"/>
                  </a:lnTo>
                  <a:lnTo>
                    <a:pt x="25" y="13"/>
                  </a:lnTo>
                  <a:lnTo>
                    <a:pt x="23" y="14"/>
                  </a:lnTo>
                  <a:lnTo>
                    <a:pt x="21" y="15"/>
                  </a:lnTo>
                  <a:lnTo>
                    <a:pt x="19" y="16"/>
                  </a:lnTo>
                  <a:lnTo>
                    <a:pt x="18" y="18"/>
                  </a:lnTo>
                  <a:lnTo>
                    <a:pt x="16" y="19"/>
                  </a:lnTo>
                  <a:lnTo>
                    <a:pt x="15" y="21"/>
                  </a:lnTo>
                  <a:lnTo>
                    <a:pt x="14" y="23"/>
                  </a:lnTo>
                  <a:lnTo>
                    <a:pt x="13" y="25"/>
                  </a:lnTo>
                  <a:lnTo>
                    <a:pt x="12" y="27"/>
                  </a:lnTo>
                  <a:lnTo>
                    <a:pt x="11" y="29"/>
                  </a:lnTo>
                  <a:lnTo>
                    <a:pt x="11" y="32"/>
                  </a:lnTo>
                  <a:lnTo>
                    <a:pt x="11" y="34"/>
                  </a:lnTo>
                  <a:lnTo>
                    <a:pt x="11" y="36"/>
                  </a:lnTo>
                  <a:lnTo>
                    <a:pt x="11" y="39"/>
                  </a:lnTo>
                  <a:lnTo>
                    <a:pt x="12" y="41"/>
                  </a:lnTo>
                  <a:lnTo>
                    <a:pt x="13" y="43"/>
                  </a:lnTo>
                  <a:lnTo>
                    <a:pt x="14" y="45"/>
                  </a:lnTo>
                  <a:lnTo>
                    <a:pt x="15" y="46"/>
                  </a:lnTo>
                  <a:lnTo>
                    <a:pt x="16" y="48"/>
                  </a:lnTo>
                  <a:lnTo>
                    <a:pt x="18" y="50"/>
                  </a:lnTo>
                  <a:lnTo>
                    <a:pt x="19" y="51"/>
                  </a:lnTo>
                  <a:lnTo>
                    <a:pt x="21" y="52"/>
                  </a:lnTo>
                  <a:lnTo>
                    <a:pt x="23" y="53"/>
                  </a:lnTo>
                  <a:lnTo>
                    <a:pt x="25" y="54"/>
                  </a:lnTo>
                  <a:lnTo>
                    <a:pt x="27" y="55"/>
                  </a:lnTo>
                  <a:lnTo>
                    <a:pt x="29" y="56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6" y="56"/>
                  </a:lnTo>
                  <a:lnTo>
                    <a:pt x="39" y="56"/>
                  </a:lnTo>
                  <a:lnTo>
                    <a:pt x="41" y="55"/>
                  </a:lnTo>
                  <a:lnTo>
                    <a:pt x="43" y="54"/>
                  </a:lnTo>
                  <a:lnTo>
                    <a:pt x="45" y="53"/>
                  </a:lnTo>
                  <a:lnTo>
                    <a:pt x="46" y="52"/>
                  </a:lnTo>
                  <a:lnTo>
                    <a:pt x="48" y="51"/>
                  </a:lnTo>
                  <a:lnTo>
                    <a:pt x="50" y="50"/>
                  </a:lnTo>
                  <a:lnTo>
                    <a:pt x="51" y="48"/>
                  </a:lnTo>
                  <a:lnTo>
                    <a:pt x="52" y="46"/>
                  </a:lnTo>
                  <a:lnTo>
                    <a:pt x="53" y="45"/>
                  </a:lnTo>
                  <a:lnTo>
                    <a:pt x="54" y="43"/>
                  </a:lnTo>
                  <a:lnTo>
                    <a:pt x="55" y="41"/>
                  </a:lnTo>
                  <a:lnTo>
                    <a:pt x="56" y="39"/>
                  </a:lnTo>
                  <a:lnTo>
                    <a:pt x="56" y="36"/>
                  </a:lnTo>
                  <a:lnTo>
                    <a:pt x="56" y="34"/>
                  </a:lnTo>
                  <a:lnTo>
                    <a:pt x="56" y="32"/>
                  </a:lnTo>
                  <a:lnTo>
                    <a:pt x="56" y="29"/>
                  </a:lnTo>
                  <a:lnTo>
                    <a:pt x="55" y="27"/>
                  </a:lnTo>
                  <a:lnTo>
                    <a:pt x="54" y="25"/>
                  </a:lnTo>
                  <a:lnTo>
                    <a:pt x="53" y="23"/>
                  </a:lnTo>
                  <a:lnTo>
                    <a:pt x="52" y="21"/>
                  </a:lnTo>
                  <a:lnTo>
                    <a:pt x="51" y="19"/>
                  </a:lnTo>
                  <a:lnTo>
                    <a:pt x="49" y="18"/>
                  </a:lnTo>
                  <a:lnTo>
                    <a:pt x="48" y="16"/>
                  </a:lnTo>
                  <a:lnTo>
                    <a:pt x="46" y="15"/>
                  </a:lnTo>
                  <a:lnTo>
                    <a:pt x="44" y="14"/>
                  </a:lnTo>
                  <a:lnTo>
                    <a:pt x="42" y="13"/>
                  </a:lnTo>
                  <a:lnTo>
                    <a:pt x="40" y="12"/>
                  </a:lnTo>
                  <a:lnTo>
                    <a:pt x="38" y="11"/>
                  </a:lnTo>
                  <a:lnTo>
                    <a:pt x="36" y="11"/>
                  </a:lnTo>
                  <a:lnTo>
                    <a:pt x="34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02" name="Google Shape;902;p49"/>
            <p:cNvSpPr/>
            <p:nvPr/>
          </p:nvSpPr>
          <p:spPr>
            <a:xfrm>
              <a:off x="1021360" y="2752160"/>
              <a:ext cx="33480" cy="33120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6" y="91"/>
                  </a:moveTo>
                  <a:lnTo>
                    <a:pt x="41" y="91"/>
                  </a:lnTo>
                  <a:lnTo>
                    <a:pt x="37" y="90"/>
                  </a:lnTo>
                  <a:lnTo>
                    <a:pt x="32" y="89"/>
                  </a:lnTo>
                  <a:lnTo>
                    <a:pt x="28" y="87"/>
                  </a:lnTo>
                  <a:lnTo>
                    <a:pt x="24" y="86"/>
                  </a:lnTo>
                  <a:lnTo>
                    <a:pt x="20" y="83"/>
                  </a:lnTo>
                  <a:lnTo>
                    <a:pt x="17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8" y="71"/>
                  </a:lnTo>
                  <a:lnTo>
                    <a:pt x="6" y="68"/>
                  </a:lnTo>
                  <a:lnTo>
                    <a:pt x="4" y="64"/>
                  </a:lnTo>
                  <a:lnTo>
                    <a:pt x="2" y="59"/>
                  </a:lnTo>
                  <a:lnTo>
                    <a:pt x="1" y="55"/>
                  </a:lnTo>
                  <a:lnTo>
                    <a:pt x="0" y="51"/>
                  </a:lnTo>
                  <a:lnTo>
                    <a:pt x="0" y="46"/>
                  </a:lnTo>
                  <a:lnTo>
                    <a:pt x="0" y="41"/>
                  </a:lnTo>
                  <a:lnTo>
                    <a:pt x="1" y="37"/>
                  </a:lnTo>
                  <a:lnTo>
                    <a:pt x="2" y="32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8" y="20"/>
                  </a:lnTo>
                  <a:lnTo>
                    <a:pt x="11" y="17"/>
                  </a:lnTo>
                  <a:lnTo>
                    <a:pt x="14" y="14"/>
                  </a:lnTo>
                  <a:lnTo>
                    <a:pt x="17" y="11"/>
                  </a:lnTo>
                  <a:lnTo>
                    <a:pt x="20" y="8"/>
                  </a:lnTo>
                  <a:lnTo>
                    <a:pt x="24" y="6"/>
                  </a:lnTo>
                  <a:lnTo>
                    <a:pt x="28" y="4"/>
                  </a:lnTo>
                  <a:lnTo>
                    <a:pt x="32" y="2"/>
                  </a:lnTo>
                  <a:lnTo>
                    <a:pt x="37" y="1"/>
                  </a:lnTo>
                  <a:lnTo>
                    <a:pt x="41" y="0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5" y="1"/>
                  </a:lnTo>
                  <a:lnTo>
                    <a:pt x="60" y="2"/>
                  </a:lnTo>
                  <a:lnTo>
                    <a:pt x="64" y="4"/>
                  </a:lnTo>
                  <a:lnTo>
                    <a:pt x="68" y="6"/>
                  </a:lnTo>
                  <a:lnTo>
                    <a:pt x="72" y="8"/>
                  </a:lnTo>
                  <a:lnTo>
                    <a:pt x="75" y="11"/>
                  </a:lnTo>
                  <a:lnTo>
                    <a:pt x="78" y="14"/>
                  </a:lnTo>
                  <a:lnTo>
                    <a:pt x="81" y="17"/>
                  </a:lnTo>
                  <a:lnTo>
                    <a:pt x="84" y="20"/>
                  </a:lnTo>
                  <a:lnTo>
                    <a:pt x="86" y="24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1" y="37"/>
                  </a:lnTo>
                  <a:lnTo>
                    <a:pt x="92" y="41"/>
                  </a:lnTo>
                  <a:lnTo>
                    <a:pt x="92" y="46"/>
                  </a:lnTo>
                  <a:lnTo>
                    <a:pt x="92" y="51"/>
                  </a:lnTo>
                  <a:lnTo>
                    <a:pt x="91" y="55"/>
                  </a:lnTo>
                  <a:lnTo>
                    <a:pt x="90" y="59"/>
                  </a:lnTo>
                  <a:lnTo>
                    <a:pt x="88" y="64"/>
                  </a:lnTo>
                  <a:lnTo>
                    <a:pt x="86" y="68"/>
                  </a:lnTo>
                  <a:lnTo>
                    <a:pt x="84" y="71"/>
                  </a:lnTo>
                  <a:lnTo>
                    <a:pt x="81" y="75"/>
                  </a:lnTo>
                  <a:lnTo>
                    <a:pt x="78" y="78"/>
                  </a:lnTo>
                  <a:lnTo>
                    <a:pt x="75" y="81"/>
                  </a:lnTo>
                  <a:lnTo>
                    <a:pt x="72" y="83"/>
                  </a:lnTo>
                  <a:lnTo>
                    <a:pt x="68" y="86"/>
                  </a:lnTo>
                  <a:lnTo>
                    <a:pt x="64" y="87"/>
                  </a:lnTo>
                  <a:lnTo>
                    <a:pt x="60" y="89"/>
                  </a:lnTo>
                  <a:lnTo>
                    <a:pt x="55" y="90"/>
                  </a:lnTo>
                  <a:lnTo>
                    <a:pt x="51" y="91"/>
                  </a:lnTo>
                  <a:lnTo>
                    <a:pt x="46" y="91"/>
                  </a:lnTo>
                  <a:moveTo>
                    <a:pt x="46" y="15"/>
                  </a:moveTo>
                  <a:lnTo>
                    <a:pt x="43" y="15"/>
                  </a:lnTo>
                  <a:lnTo>
                    <a:pt x="40" y="16"/>
                  </a:lnTo>
                  <a:lnTo>
                    <a:pt x="37" y="16"/>
                  </a:lnTo>
                  <a:lnTo>
                    <a:pt x="34" y="17"/>
                  </a:lnTo>
                  <a:lnTo>
                    <a:pt x="31" y="19"/>
                  </a:lnTo>
                  <a:lnTo>
                    <a:pt x="29" y="20"/>
                  </a:lnTo>
                  <a:lnTo>
                    <a:pt x="26" y="22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7" y="34"/>
                  </a:lnTo>
                  <a:lnTo>
                    <a:pt x="16" y="37"/>
                  </a:lnTo>
                  <a:lnTo>
                    <a:pt x="16" y="40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5" y="49"/>
                  </a:lnTo>
                  <a:lnTo>
                    <a:pt x="16" y="52"/>
                  </a:lnTo>
                  <a:lnTo>
                    <a:pt x="16" y="55"/>
                  </a:lnTo>
                  <a:lnTo>
                    <a:pt x="17" y="58"/>
                  </a:lnTo>
                  <a:lnTo>
                    <a:pt x="19" y="60"/>
                  </a:lnTo>
                  <a:lnTo>
                    <a:pt x="20" y="63"/>
                  </a:lnTo>
                  <a:lnTo>
                    <a:pt x="22" y="65"/>
                  </a:lnTo>
                  <a:lnTo>
                    <a:pt x="24" y="67"/>
                  </a:lnTo>
                  <a:lnTo>
                    <a:pt x="26" y="69"/>
                  </a:lnTo>
                  <a:lnTo>
                    <a:pt x="29" y="71"/>
                  </a:lnTo>
                  <a:lnTo>
                    <a:pt x="31" y="72"/>
                  </a:lnTo>
                  <a:lnTo>
                    <a:pt x="34" y="74"/>
                  </a:lnTo>
                  <a:lnTo>
                    <a:pt x="37" y="75"/>
                  </a:lnTo>
                  <a:lnTo>
                    <a:pt x="40" y="75"/>
                  </a:lnTo>
                  <a:lnTo>
                    <a:pt x="43" y="76"/>
                  </a:lnTo>
                  <a:lnTo>
                    <a:pt x="46" y="76"/>
                  </a:lnTo>
                  <a:lnTo>
                    <a:pt x="49" y="76"/>
                  </a:lnTo>
                  <a:lnTo>
                    <a:pt x="52" y="75"/>
                  </a:lnTo>
                  <a:lnTo>
                    <a:pt x="55" y="75"/>
                  </a:lnTo>
                  <a:lnTo>
                    <a:pt x="58" y="74"/>
                  </a:lnTo>
                  <a:lnTo>
                    <a:pt x="60" y="72"/>
                  </a:lnTo>
                  <a:lnTo>
                    <a:pt x="63" y="71"/>
                  </a:lnTo>
                  <a:lnTo>
                    <a:pt x="65" y="69"/>
                  </a:lnTo>
                  <a:lnTo>
                    <a:pt x="67" y="67"/>
                  </a:lnTo>
                  <a:lnTo>
                    <a:pt x="69" y="65"/>
                  </a:lnTo>
                  <a:lnTo>
                    <a:pt x="71" y="63"/>
                  </a:lnTo>
                  <a:lnTo>
                    <a:pt x="72" y="60"/>
                  </a:lnTo>
                  <a:lnTo>
                    <a:pt x="74" y="58"/>
                  </a:lnTo>
                  <a:lnTo>
                    <a:pt x="75" y="55"/>
                  </a:lnTo>
                  <a:lnTo>
                    <a:pt x="75" y="52"/>
                  </a:lnTo>
                  <a:lnTo>
                    <a:pt x="76" y="49"/>
                  </a:lnTo>
                  <a:lnTo>
                    <a:pt x="76" y="46"/>
                  </a:lnTo>
                  <a:lnTo>
                    <a:pt x="76" y="43"/>
                  </a:lnTo>
                  <a:lnTo>
                    <a:pt x="75" y="40"/>
                  </a:lnTo>
                  <a:lnTo>
                    <a:pt x="75" y="37"/>
                  </a:lnTo>
                  <a:lnTo>
                    <a:pt x="74" y="34"/>
                  </a:lnTo>
                  <a:lnTo>
                    <a:pt x="72" y="31"/>
                  </a:lnTo>
                  <a:lnTo>
                    <a:pt x="71" y="29"/>
                  </a:lnTo>
                  <a:lnTo>
                    <a:pt x="69" y="27"/>
                  </a:lnTo>
                  <a:lnTo>
                    <a:pt x="67" y="24"/>
                  </a:lnTo>
                  <a:lnTo>
                    <a:pt x="65" y="22"/>
                  </a:lnTo>
                  <a:lnTo>
                    <a:pt x="63" y="20"/>
                  </a:lnTo>
                  <a:lnTo>
                    <a:pt x="60" y="19"/>
                  </a:lnTo>
                  <a:lnTo>
                    <a:pt x="58" y="18"/>
                  </a:lnTo>
                  <a:lnTo>
                    <a:pt x="55" y="16"/>
                  </a:lnTo>
                  <a:lnTo>
                    <a:pt x="52" y="16"/>
                  </a:lnTo>
                  <a:lnTo>
                    <a:pt x="49" y="15"/>
                  </a:lnTo>
                  <a:lnTo>
                    <a:pt x="46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03" name="Google Shape;903;p49"/>
            <p:cNvSpPr/>
            <p:nvPr/>
          </p:nvSpPr>
          <p:spPr>
            <a:xfrm>
              <a:off x="1015600" y="2746040"/>
              <a:ext cx="45000" cy="45360"/>
            </a:xfrm>
            <a:custGeom>
              <a:avLst/>
              <a:gdLst/>
              <a:ahLst/>
              <a:cxnLst/>
              <a:rect l="l" t="t" r="r" b="b"/>
              <a:pathLst>
                <a:path w="125" h="126" extrusionOk="0">
                  <a:moveTo>
                    <a:pt x="62" y="125"/>
                  </a:moveTo>
                  <a:lnTo>
                    <a:pt x="56" y="125"/>
                  </a:lnTo>
                  <a:lnTo>
                    <a:pt x="49" y="124"/>
                  </a:lnTo>
                  <a:lnTo>
                    <a:pt x="43" y="122"/>
                  </a:lnTo>
                  <a:lnTo>
                    <a:pt x="38" y="120"/>
                  </a:lnTo>
                  <a:lnTo>
                    <a:pt x="32" y="118"/>
                  </a:lnTo>
                  <a:lnTo>
                    <a:pt x="27" y="114"/>
                  </a:lnTo>
                  <a:lnTo>
                    <a:pt x="22" y="111"/>
                  </a:lnTo>
                  <a:lnTo>
                    <a:pt x="18" y="107"/>
                  </a:lnTo>
                  <a:lnTo>
                    <a:pt x="14" y="103"/>
                  </a:lnTo>
                  <a:lnTo>
                    <a:pt x="10" y="98"/>
                  </a:lnTo>
                  <a:lnTo>
                    <a:pt x="7" y="93"/>
                  </a:lnTo>
                  <a:lnTo>
                    <a:pt x="5" y="87"/>
                  </a:lnTo>
                  <a:lnTo>
                    <a:pt x="3" y="82"/>
                  </a:lnTo>
                  <a:lnTo>
                    <a:pt x="1" y="76"/>
                  </a:lnTo>
                  <a:lnTo>
                    <a:pt x="0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1" y="50"/>
                  </a:lnTo>
                  <a:lnTo>
                    <a:pt x="3" y="44"/>
                  </a:lnTo>
                  <a:lnTo>
                    <a:pt x="5" y="39"/>
                  </a:lnTo>
                  <a:lnTo>
                    <a:pt x="7" y="33"/>
                  </a:lnTo>
                  <a:lnTo>
                    <a:pt x="10" y="28"/>
                  </a:lnTo>
                  <a:lnTo>
                    <a:pt x="14" y="23"/>
                  </a:lnTo>
                  <a:lnTo>
                    <a:pt x="18" y="19"/>
                  </a:lnTo>
                  <a:lnTo>
                    <a:pt x="22" y="14"/>
                  </a:lnTo>
                  <a:lnTo>
                    <a:pt x="27" y="11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3" y="3"/>
                  </a:lnTo>
                  <a:lnTo>
                    <a:pt x="49" y="1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4" y="1"/>
                  </a:lnTo>
                  <a:lnTo>
                    <a:pt x="80" y="3"/>
                  </a:lnTo>
                  <a:lnTo>
                    <a:pt x="86" y="5"/>
                  </a:lnTo>
                  <a:lnTo>
                    <a:pt x="91" y="8"/>
                  </a:lnTo>
                  <a:lnTo>
                    <a:pt x="97" y="11"/>
                  </a:lnTo>
                  <a:lnTo>
                    <a:pt x="101" y="14"/>
                  </a:lnTo>
                  <a:lnTo>
                    <a:pt x="106" y="19"/>
                  </a:lnTo>
                  <a:lnTo>
                    <a:pt x="110" y="23"/>
                  </a:lnTo>
                  <a:lnTo>
                    <a:pt x="113" y="28"/>
                  </a:lnTo>
                  <a:lnTo>
                    <a:pt x="116" y="33"/>
                  </a:lnTo>
                  <a:lnTo>
                    <a:pt x="119" y="39"/>
                  </a:lnTo>
                  <a:lnTo>
                    <a:pt x="121" y="44"/>
                  </a:lnTo>
                  <a:lnTo>
                    <a:pt x="123" y="50"/>
                  </a:lnTo>
                  <a:lnTo>
                    <a:pt x="124" y="57"/>
                  </a:lnTo>
                  <a:lnTo>
                    <a:pt x="124" y="63"/>
                  </a:lnTo>
                  <a:lnTo>
                    <a:pt x="124" y="69"/>
                  </a:lnTo>
                  <a:lnTo>
                    <a:pt x="123" y="76"/>
                  </a:lnTo>
                  <a:lnTo>
                    <a:pt x="121" y="82"/>
                  </a:lnTo>
                  <a:lnTo>
                    <a:pt x="119" y="87"/>
                  </a:lnTo>
                  <a:lnTo>
                    <a:pt x="116" y="93"/>
                  </a:lnTo>
                  <a:lnTo>
                    <a:pt x="113" y="98"/>
                  </a:lnTo>
                  <a:lnTo>
                    <a:pt x="110" y="103"/>
                  </a:lnTo>
                  <a:lnTo>
                    <a:pt x="106" y="107"/>
                  </a:lnTo>
                  <a:lnTo>
                    <a:pt x="101" y="111"/>
                  </a:lnTo>
                  <a:lnTo>
                    <a:pt x="97" y="114"/>
                  </a:lnTo>
                  <a:lnTo>
                    <a:pt x="91" y="118"/>
                  </a:lnTo>
                  <a:lnTo>
                    <a:pt x="86" y="120"/>
                  </a:lnTo>
                  <a:lnTo>
                    <a:pt x="80" y="122"/>
                  </a:lnTo>
                  <a:lnTo>
                    <a:pt x="74" y="124"/>
                  </a:lnTo>
                  <a:lnTo>
                    <a:pt x="68" y="125"/>
                  </a:lnTo>
                  <a:lnTo>
                    <a:pt x="62" y="125"/>
                  </a:lnTo>
                  <a:moveTo>
                    <a:pt x="62" y="21"/>
                  </a:moveTo>
                  <a:lnTo>
                    <a:pt x="58" y="21"/>
                  </a:lnTo>
                  <a:lnTo>
                    <a:pt x="54" y="22"/>
                  </a:lnTo>
                  <a:lnTo>
                    <a:pt x="50" y="23"/>
                  </a:lnTo>
                  <a:lnTo>
                    <a:pt x="46" y="24"/>
                  </a:lnTo>
                  <a:lnTo>
                    <a:pt x="42" y="26"/>
                  </a:lnTo>
                  <a:lnTo>
                    <a:pt x="39" y="28"/>
                  </a:lnTo>
                  <a:lnTo>
                    <a:pt x="35" y="31"/>
                  </a:lnTo>
                  <a:lnTo>
                    <a:pt x="32" y="33"/>
                  </a:lnTo>
                  <a:lnTo>
                    <a:pt x="30" y="36"/>
                  </a:lnTo>
                  <a:lnTo>
                    <a:pt x="27" y="40"/>
                  </a:lnTo>
                  <a:lnTo>
                    <a:pt x="25" y="43"/>
                  </a:lnTo>
                  <a:lnTo>
                    <a:pt x="23" y="47"/>
                  </a:lnTo>
                  <a:lnTo>
                    <a:pt x="22" y="51"/>
                  </a:lnTo>
                  <a:lnTo>
                    <a:pt x="21" y="55"/>
                  </a:lnTo>
                  <a:lnTo>
                    <a:pt x="20" y="59"/>
                  </a:lnTo>
                  <a:lnTo>
                    <a:pt x="20" y="63"/>
                  </a:lnTo>
                  <a:lnTo>
                    <a:pt x="20" y="67"/>
                  </a:lnTo>
                  <a:lnTo>
                    <a:pt x="21" y="71"/>
                  </a:lnTo>
                  <a:lnTo>
                    <a:pt x="22" y="75"/>
                  </a:lnTo>
                  <a:lnTo>
                    <a:pt x="23" y="79"/>
                  </a:lnTo>
                  <a:lnTo>
                    <a:pt x="25" y="83"/>
                  </a:lnTo>
                  <a:lnTo>
                    <a:pt x="27" y="86"/>
                  </a:lnTo>
                  <a:lnTo>
                    <a:pt x="30" y="89"/>
                  </a:lnTo>
                  <a:lnTo>
                    <a:pt x="32" y="92"/>
                  </a:lnTo>
                  <a:lnTo>
                    <a:pt x="35" y="95"/>
                  </a:lnTo>
                  <a:lnTo>
                    <a:pt x="39" y="97"/>
                  </a:lnTo>
                  <a:lnTo>
                    <a:pt x="42" y="99"/>
                  </a:lnTo>
                  <a:lnTo>
                    <a:pt x="46" y="101"/>
                  </a:lnTo>
                  <a:lnTo>
                    <a:pt x="50" y="102"/>
                  </a:lnTo>
                  <a:lnTo>
                    <a:pt x="54" y="103"/>
                  </a:lnTo>
                  <a:lnTo>
                    <a:pt x="58" y="104"/>
                  </a:lnTo>
                  <a:lnTo>
                    <a:pt x="62" y="104"/>
                  </a:lnTo>
                  <a:lnTo>
                    <a:pt x="66" y="104"/>
                  </a:lnTo>
                  <a:lnTo>
                    <a:pt x="70" y="103"/>
                  </a:lnTo>
                  <a:lnTo>
                    <a:pt x="74" y="102"/>
                  </a:lnTo>
                  <a:lnTo>
                    <a:pt x="78" y="101"/>
                  </a:lnTo>
                  <a:lnTo>
                    <a:pt x="82" y="99"/>
                  </a:lnTo>
                  <a:lnTo>
                    <a:pt x="85" y="97"/>
                  </a:lnTo>
                  <a:lnTo>
                    <a:pt x="88" y="95"/>
                  </a:lnTo>
                  <a:lnTo>
                    <a:pt x="91" y="92"/>
                  </a:lnTo>
                  <a:lnTo>
                    <a:pt x="94" y="89"/>
                  </a:lnTo>
                  <a:lnTo>
                    <a:pt x="96" y="86"/>
                  </a:lnTo>
                  <a:lnTo>
                    <a:pt x="98" y="83"/>
                  </a:lnTo>
                  <a:lnTo>
                    <a:pt x="100" y="79"/>
                  </a:lnTo>
                  <a:lnTo>
                    <a:pt x="101" y="75"/>
                  </a:lnTo>
                  <a:lnTo>
                    <a:pt x="102" y="71"/>
                  </a:lnTo>
                  <a:lnTo>
                    <a:pt x="103" y="67"/>
                  </a:lnTo>
                  <a:lnTo>
                    <a:pt x="103" y="63"/>
                  </a:lnTo>
                  <a:lnTo>
                    <a:pt x="103" y="59"/>
                  </a:lnTo>
                  <a:lnTo>
                    <a:pt x="102" y="55"/>
                  </a:lnTo>
                  <a:lnTo>
                    <a:pt x="101" y="51"/>
                  </a:lnTo>
                  <a:lnTo>
                    <a:pt x="100" y="47"/>
                  </a:lnTo>
                  <a:lnTo>
                    <a:pt x="98" y="43"/>
                  </a:lnTo>
                  <a:lnTo>
                    <a:pt x="96" y="40"/>
                  </a:lnTo>
                  <a:lnTo>
                    <a:pt x="94" y="36"/>
                  </a:lnTo>
                  <a:lnTo>
                    <a:pt x="91" y="33"/>
                  </a:lnTo>
                  <a:lnTo>
                    <a:pt x="88" y="31"/>
                  </a:lnTo>
                  <a:lnTo>
                    <a:pt x="85" y="28"/>
                  </a:lnTo>
                  <a:lnTo>
                    <a:pt x="82" y="26"/>
                  </a:lnTo>
                  <a:lnTo>
                    <a:pt x="78" y="24"/>
                  </a:lnTo>
                  <a:lnTo>
                    <a:pt x="74" y="23"/>
                  </a:lnTo>
                  <a:lnTo>
                    <a:pt x="70" y="22"/>
                  </a:lnTo>
                  <a:lnTo>
                    <a:pt x="66" y="21"/>
                  </a:lnTo>
                  <a:lnTo>
                    <a:pt x="62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04" name="Google Shape;904;p49"/>
            <p:cNvSpPr/>
            <p:nvPr/>
          </p:nvSpPr>
          <p:spPr>
            <a:xfrm>
              <a:off x="1037560" y="2851160"/>
              <a:ext cx="24480" cy="2448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2" y="67"/>
                  </a:moveTo>
                  <a:lnTo>
                    <a:pt x="29" y="67"/>
                  </a:lnTo>
                  <a:lnTo>
                    <a:pt x="25" y="66"/>
                  </a:lnTo>
                  <a:lnTo>
                    <a:pt x="22" y="65"/>
                  </a:lnTo>
                  <a:lnTo>
                    <a:pt x="19" y="64"/>
                  </a:lnTo>
                  <a:lnTo>
                    <a:pt x="16" y="62"/>
                  </a:lnTo>
                  <a:lnTo>
                    <a:pt x="14" y="60"/>
                  </a:lnTo>
                  <a:lnTo>
                    <a:pt x="11" y="58"/>
                  </a:lnTo>
                  <a:lnTo>
                    <a:pt x="9" y="56"/>
                  </a:lnTo>
                  <a:lnTo>
                    <a:pt x="7" y="54"/>
                  </a:lnTo>
                  <a:lnTo>
                    <a:pt x="5" y="51"/>
                  </a:lnTo>
                  <a:lnTo>
                    <a:pt x="3" y="48"/>
                  </a:lnTo>
                  <a:lnTo>
                    <a:pt x="2" y="45"/>
                  </a:lnTo>
                  <a:lnTo>
                    <a:pt x="1" y="42"/>
                  </a:lnTo>
                  <a:lnTo>
                    <a:pt x="0" y="39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1" y="25"/>
                  </a:lnTo>
                  <a:lnTo>
                    <a:pt x="2" y="22"/>
                  </a:lnTo>
                  <a:lnTo>
                    <a:pt x="3" y="19"/>
                  </a:lnTo>
                  <a:lnTo>
                    <a:pt x="5" y="16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3" y="7"/>
                  </a:lnTo>
                  <a:lnTo>
                    <a:pt x="16" y="5"/>
                  </a:lnTo>
                  <a:lnTo>
                    <a:pt x="19" y="3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4" y="7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0" y="13"/>
                  </a:lnTo>
                  <a:lnTo>
                    <a:pt x="62" y="16"/>
                  </a:lnTo>
                  <a:lnTo>
                    <a:pt x="64" y="19"/>
                  </a:lnTo>
                  <a:lnTo>
                    <a:pt x="65" y="22"/>
                  </a:lnTo>
                  <a:lnTo>
                    <a:pt x="66" y="25"/>
                  </a:lnTo>
                  <a:lnTo>
                    <a:pt x="67" y="28"/>
                  </a:lnTo>
                  <a:lnTo>
                    <a:pt x="67" y="31"/>
                  </a:lnTo>
                  <a:lnTo>
                    <a:pt x="67" y="35"/>
                  </a:lnTo>
                  <a:lnTo>
                    <a:pt x="67" y="38"/>
                  </a:lnTo>
                  <a:lnTo>
                    <a:pt x="66" y="42"/>
                  </a:lnTo>
                  <a:lnTo>
                    <a:pt x="65" y="45"/>
                  </a:lnTo>
                  <a:lnTo>
                    <a:pt x="64" y="48"/>
                  </a:lnTo>
                  <a:lnTo>
                    <a:pt x="62" y="51"/>
                  </a:lnTo>
                  <a:lnTo>
                    <a:pt x="60" y="53"/>
                  </a:lnTo>
                  <a:lnTo>
                    <a:pt x="58" y="56"/>
                  </a:lnTo>
                  <a:lnTo>
                    <a:pt x="56" y="58"/>
                  </a:lnTo>
                  <a:lnTo>
                    <a:pt x="54" y="60"/>
                  </a:lnTo>
                  <a:lnTo>
                    <a:pt x="51" y="62"/>
                  </a:lnTo>
                  <a:lnTo>
                    <a:pt x="48" y="64"/>
                  </a:lnTo>
                  <a:lnTo>
                    <a:pt x="45" y="65"/>
                  </a:lnTo>
                  <a:lnTo>
                    <a:pt x="42" y="66"/>
                  </a:lnTo>
                  <a:lnTo>
                    <a:pt x="39" y="67"/>
                  </a:lnTo>
                  <a:lnTo>
                    <a:pt x="36" y="67"/>
                  </a:lnTo>
                  <a:lnTo>
                    <a:pt x="32" y="67"/>
                  </a:lnTo>
                  <a:moveTo>
                    <a:pt x="34" y="11"/>
                  </a:moveTo>
                  <a:lnTo>
                    <a:pt x="32" y="11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5" y="12"/>
                  </a:lnTo>
                  <a:lnTo>
                    <a:pt x="24" y="13"/>
                  </a:lnTo>
                  <a:lnTo>
                    <a:pt x="22" y="14"/>
                  </a:lnTo>
                  <a:lnTo>
                    <a:pt x="20" y="15"/>
                  </a:lnTo>
                  <a:lnTo>
                    <a:pt x="18" y="17"/>
                  </a:lnTo>
                  <a:lnTo>
                    <a:pt x="17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3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1" y="30"/>
                  </a:lnTo>
                  <a:lnTo>
                    <a:pt x="11" y="32"/>
                  </a:lnTo>
                  <a:lnTo>
                    <a:pt x="11" y="34"/>
                  </a:lnTo>
                  <a:lnTo>
                    <a:pt x="11" y="37"/>
                  </a:lnTo>
                  <a:lnTo>
                    <a:pt x="12" y="39"/>
                  </a:lnTo>
                  <a:lnTo>
                    <a:pt x="13" y="41"/>
                  </a:lnTo>
                  <a:lnTo>
                    <a:pt x="13" y="43"/>
                  </a:lnTo>
                  <a:lnTo>
                    <a:pt x="15" y="45"/>
                  </a:lnTo>
                  <a:lnTo>
                    <a:pt x="16" y="47"/>
                  </a:lnTo>
                  <a:lnTo>
                    <a:pt x="17" y="48"/>
                  </a:lnTo>
                  <a:lnTo>
                    <a:pt x="19" y="50"/>
                  </a:lnTo>
                  <a:lnTo>
                    <a:pt x="20" y="51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5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5" y="56"/>
                  </a:lnTo>
                  <a:lnTo>
                    <a:pt x="37" y="56"/>
                  </a:lnTo>
                  <a:lnTo>
                    <a:pt x="39" y="55"/>
                  </a:lnTo>
                  <a:lnTo>
                    <a:pt x="42" y="54"/>
                  </a:lnTo>
                  <a:lnTo>
                    <a:pt x="43" y="53"/>
                  </a:lnTo>
                  <a:lnTo>
                    <a:pt x="45" y="52"/>
                  </a:lnTo>
                  <a:lnTo>
                    <a:pt x="47" y="51"/>
                  </a:lnTo>
                  <a:lnTo>
                    <a:pt x="49" y="49"/>
                  </a:lnTo>
                  <a:lnTo>
                    <a:pt x="50" y="48"/>
                  </a:lnTo>
                  <a:lnTo>
                    <a:pt x="51" y="46"/>
                  </a:lnTo>
                  <a:lnTo>
                    <a:pt x="53" y="44"/>
                  </a:lnTo>
                  <a:lnTo>
                    <a:pt x="54" y="42"/>
                  </a:lnTo>
                  <a:lnTo>
                    <a:pt x="55" y="40"/>
                  </a:lnTo>
                  <a:lnTo>
                    <a:pt x="55" y="38"/>
                  </a:lnTo>
                  <a:lnTo>
                    <a:pt x="56" y="36"/>
                  </a:lnTo>
                  <a:lnTo>
                    <a:pt x="56" y="34"/>
                  </a:lnTo>
                  <a:lnTo>
                    <a:pt x="56" y="32"/>
                  </a:lnTo>
                  <a:lnTo>
                    <a:pt x="56" y="30"/>
                  </a:lnTo>
                  <a:lnTo>
                    <a:pt x="55" y="27"/>
                  </a:lnTo>
                  <a:lnTo>
                    <a:pt x="55" y="25"/>
                  </a:lnTo>
                  <a:lnTo>
                    <a:pt x="54" y="23"/>
                  </a:lnTo>
                  <a:lnTo>
                    <a:pt x="53" y="21"/>
                  </a:lnTo>
                  <a:lnTo>
                    <a:pt x="52" y="20"/>
                  </a:lnTo>
                  <a:lnTo>
                    <a:pt x="50" y="18"/>
                  </a:lnTo>
                  <a:lnTo>
                    <a:pt x="49" y="16"/>
                  </a:lnTo>
                  <a:lnTo>
                    <a:pt x="47" y="15"/>
                  </a:lnTo>
                  <a:lnTo>
                    <a:pt x="45" y="14"/>
                  </a:lnTo>
                  <a:lnTo>
                    <a:pt x="43" y="13"/>
                  </a:lnTo>
                  <a:lnTo>
                    <a:pt x="41" y="12"/>
                  </a:lnTo>
                  <a:lnTo>
                    <a:pt x="39" y="11"/>
                  </a:lnTo>
                  <a:lnTo>
                    <a:pt x="36" y="11"/>
                  </a:lnTo>
                  <a:lnTo>
                    <a:pt x="34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05" name="Google Shape;905;p49"/>
            <p:cNvSpPr/>
            <p:nvPr/>
          </p:nvSpPr>
          <p:spPr>
            <a:xfrm>
              <a:off x="1033240" y="2846480"/>
              <a:ext cx="33120" cy="33480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44" y="92"/>
                  </a:moveTo>
                  <a:lnTo>
                    <a:pt x="39" y="92"/>
                  </a:lnTo>
                  <a:lnTo>
                    <a:pt x="35" y="91"/>
                  </a:lnTo>
                  <a:lnTo>
                    <a:pt x="31" y="89"/>
                  </a:lnTo>
                  <a:lnTo>
                    <a:pt x="26" y="88"/>
                  </a:lnTo>
                  <a:lnTo>
                    <a:pt x="23" y="85"/>
                  </a:lnTo>
                  <a:lnTo>
                    <a:pt x="19" y="83"/>
                  </a:lnTo>
                  <a:lnTo>
                    <a:pt x="15" y="80"/>
                  </a:lnTo>
                  <a:lnTo>
                    <a:pt x="12" y="77"/>
                  </a:lnTo>
                  <a:lnTo>
                    <a:pt x="9" y="74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2" y="58"/>
                  </a:lnTo>
                  <a:lnTo>
                    <a:pt x="1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3" y="31"/>
                  </a:lnTo>
                  <a:lnTo>
                    <a:pt x="4" y="26"/>
                  </a:lnTo>
                  <a:lnTo>
                    <a:pt x="6" y="23"/>
                  </a:lnTo>
                  <a:lnTo>
                    <a:pt x="9" y="19"/>
                  </a:lnTo>
                  <a:lnTo>
                    <a:pt x="11" y="15"/>
                  </a:lnTo>
                  <a:lnTo>
                    <a:pt x="14" y="12"/>
                  </a:lnTo>
                  <a:lnTo>
                    <a:pt x="18" y="9"/>
                  </a:lnTo>
                  <a:lnTo>
                    <a:pt x="21" y="7"/>
                  </a:lnTo>
                  <a:lnTo>
                    <a:pt x="25" y="5"/>
                  </a:lnTo>
                  <a:lnTo>
                    <a:pt x="29" y="3"/>
                  </a:lnTo>
                  <a:lnTo>
                    <a:pt x="33" y="2"/>
                  </a:lnTo>
                  <a:lnTo>
                    <a:pt x="38" y="1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6" y="1"/>
                  </a:lnTo>
                  <a:lnTo>
                    <a:pt x="61" y="3"/>
                  </a:lnTo>
                  <a:lnTo>
                    <a:pt x="65" y="4"/>
                  </a:lnTo>
                  <a:lnTo>
                    <a:pt x="69" y="7"/>
                  </a:lnTo>
                  <a:lnTo>
                    <a:pt x="73" y="9"/>
                  </a:lnTo>
                  <a:lnTo>
                    <a:pt x="76" y="12"/>
                  </a:lnTo>
                  <a:lnTo>
                    <a:pt x="79" y="15"/>
                  </a:lnTo>
                  <a:lnTo>
                    <a:pt x="82" y="18"/>
                  </a:lnTo>
                  <a:lnTo>
                    <a:pt x="84" y="22"/>
                  </a:lnTo>
                  <a:lnTo>
                    <a:pt x="86" y="26"/>
                  </a:lnTo>
                  <a:lnTo>
                    <a:pt x="88" y="30"/>
                  </a:lnTo>
                  <a:lnTo>
                    <a:pt x="90" y="34"/>
                  </a:lnTo>
                  <a:lnTo>
                    <a:pt x="90" y="39"/>
                  </a:lnTo>
                  <a:lnTo>
                    <a:pt x="91" y="43"/>
                  </a:lnTo>
                  <a:lnTo>
                    <a:pt x="91" y="48"/>
                  </a:lnTo>
                  <a:lnTo>
                    <a:pt x="91" y="53"/>
                  </a:lnTo>
                  <a:lnTo>
                    <a:pt x="90" y="57"/>
                  </a:lnTo>
                  <a:lnTo>
                    <a:pt x="88" y="61"/>
                  </a:lnTo>
                  <a:lnTo>
                    <a:pt x="87" y="66"/>
                  </a:lnTo>
                  <a:lnTo>
                    <a:pt x="85" y="69"/>
                  </a:lnTo>
                  <a:lnTo>
                    <a:pt x="82" y="73"/>
                  </a:lnTo>
                  <a:lnTo>
                    <a:pt x="80" y="77"/>
                  </a:lnTo>
                  <a:lnTo>
                    <a:pt x="76" y="80"/>
                  </a:lnTo>
                  <a:lnTo>
                    <a:pt x="73" y="83"/>
                  </a:lnTo>
                  <a:lnTo>
                    <a:pt x="70" y="85"/>
                  </a:lnTo>
                  <a:lnTo>
                    <a:pt x="66" y="87"/>
                  </a:lnTo>
                  <a:lnTo>
                    <a:pt x="62" y="89"/>
                  </a:lnTo>
                  <a:lnTo>
                    <a:pt x="58" y="90"/>
                  </a:lnTo>
                  <a:lnTo>
                    <a:pt x="53" y="91"/>
                  </a:lnTo>
                  <a:lnTo>
                    <a:pt x="49" y="92"/>
                  </a:lnTo>
                  <a:lnTo>
                    <a:pt x="44" y="92"/>
                  </a:lnTo>
                  <a:moveTo>
                    <a:pt x="47" y="16"/>
                  </a:moveTo>
                  <a:lnTo>
                    <a:pt x="44" y="16"/>
                  </a:lnTo>
                  <a:lnTo>
                    <a:pt x="41" y="16"/>
                  </a:lnTo>
                  <a:lnTo>
                    <a:pt x="38" y="17"/>
                  </a:lnTo>
                  <a:lnTo>
                    <a:pt x="35" y="18"/>
                  </a:lnTo>
                  <a:lnTo>
                    <a:pt x="32" y="19"/>
                  </a:lnTo>
                  <a:lnTo>
                    <a:pt x="30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3" y="26"/>
                  </a:lnTo>
                  <a:lnTo>
                    <a:pt x="21" y="28"/>
                  </a:lnTo>
                  <a:lnTo>
                    <a:pt x="19" y="31"/>
                  </a:lnTo>
                  <a:lnTo>
                    <a:pt x="18" y="33"/>
                  </a:lnTo>
                  <a:lnTo>
                    <a:pt x="17" y="36"/>
                  </a:lnTo>
                  <a:lnTo>
                    <a:pt x="16" y="39"/>
                  </a:lnTo>
                  <a:lnTo>
                    <a:pt x="15" y="42"/>
                  </a:lnTo>
                  <a:lnTo>
                    <a:pt x="15" y="45"/>
                  </a:lnTo>
                  <a:lnTo>
                    <a:pt x="15" y="48"/>
                  </a:lnTo>
                  <a:lnTo>
                    <a:pt x="15" y="51"/>
                  </a:lnTo>
                  <a:lnTo>
                    <a:pt x="16" y="54"/>
                  </a:lnTo>
                  <a:lnTo>
                    <a:pt x="17" y="57"/>
                  </a:lnTo>
                  <a:lnTo>
                    <a:pt x="18" y="60"/>
                  </a:lnTo>
                  <a:lnTo>
                    <a:pt x="20" y="62"/>
                  </a:lnTo>
                  <a:lnTo>
                    <a:pt x="21" y="65"/>
                  </a:lnTo>
                  <a:lnTo>
                    <a:pt x="23" y="67"/>
                  </a:lnTo>
                  <a:lnTo>
                    <a:pt x="25" y="69"/>
                  </a:lnTo>
                  <a:lnTo>
                    <a:pt x="28" y="71"/>
                  </a:lnTo>
                  <a:lnTo>
                    <a:pt x="30" y="73"/>
                  </a:lnTo>
                  <a:lnTo>
                    <a:pt x="33" y="74"/>
                  </a:lnTo>
                  <a:lnTo>
                    <a:pt x="35" y="75"/>
                  </a:lnTo>
                  <a:lnTo>
                    <a:pt x="38" y="76"/>
                  </a:lnTo>
                  <a:lnTo>
                    <a:pt x="41" y="77"/>
                  </a:lnTo>
                  <a:lnTo>
                    <a:pt x="44" y="77"/>
                  </a:lnTo>
                  <a:lnTo>
                    <a:pt x="47" y="77"/>
                  </a:lnTo>
                  <a:lnTo>
                    <a:pt x="50" y="76"/>
                  </a:lnTo>
                  <a:lnTo>
                    <a:pt x="53" y="76"/>
                  </a:lnTo>
                  <a:lnTo>
                    <a:pt x="56" y="75"/>
                  </a:lnTo>
                  <a:lnTo>
                    <a:pt x="59" y="73"/>
                  </a:lnTo>
                  <a:lnTo>
                    <a:pt x="61" y="72"/>
                  </a:lnTo>
                  <a:lnTo>
                    <a:pt x="64" y="70"/>
                  </a:lnTo>
                  <a:lnTo>
                    <a:pt x="66" y="68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72" y="61"/>
                  </a:lnTo>
                  <a:lnTo>
                    <a:pt x="73" y="59"/>
                  </a:lnTo>
                  <a:lnTo>
                    <a:pt x="74" y="56"/>
                  </a:lnTo>
                  <a:lnTo>
                    <a:pt x="75" y="53"/>
                  </a:lnTo>
                  <a:lnTo>
                    <a:pt x="76" y="50"/>
                  </a:lnTo>
                  <a:lnTo>
                    <a:pt x="76" y="47"/>
                  </a:lnTo>
                  <a:lnTo>
                    <a:pt x="76" y="44"/>
                  </a:lnTo>
                  <a:lnTo>
                    <a:pt x="76" y="41"/>
                  </a:lnTo>
                  <a:lnTo>
                    <a:pt x="75" y="38"/>
                  </a:lnTo>
                  <a:lnTo>
                    <a:pt x="74" y="35"/>
                  </a:lnTo>
                  <a:lnTo>
                    <a:pt x="73" y="33"/>
                  </a:lnTo>
                  <a:lnTo>
                    <a:pt x="72" y="30"/>
                  </a:lnTo>
                  <a:lnTo>
                    <a:pt x="70" y="28"/>
                  </a:lnTo>
                  <a:lnTo>
                    <a:pt x="68" y="25"/>
                  </a:lnTo>
                  <a:lnTo>
                    <a:pt x="66" y="23"/>
                  </a:lnTo>
                  <a:lnTo>
                    <a:pt x="64" y="22"/>
                  </a:lnTo>
                  <a:lnTo>
                    <a:pt x="61" y="20"/>
                  </a:lnTo>
                  <a:lnTo>
                    <a:pt x="59" y="19"/>
                  </a:lnTo>
                  <a:lnTo>
                    <a:pt x="56" y="17"/>
                  </a:lnTo>
                  <a:lnTo>
                    <a:pt x="53" y="17"/>
                  </a:lnTo>
                  <a:lnTo>
                    <a:pt x="50" y="16"/>
                  </a:lnTo>
                  <a:lnTo>
                    <a:pt x="47" y="1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06" name="Google Shape;906;p49"/>
            <p:cNvSpPr/>
            <p:nvPr/>
          </p:nvSpPr>
          <p:spPr>
            <a:xfrm>
              <a:off x="1027120" y="2840720"/>
              <a:ext cx="45360" cy="45000"/>
            </a:xfrm>
            <a:custGeom>
              <a:avLst/>
              <a:gdLst/>
              <a:ahLst/>
              <a:cxnLst/>
              <a:rect l="l" t="t" r="r" b="b"/>
              <a:pathLst>
                <a:path w="126" h="125" extrusionOk="0">
                  <a:moveTo>
                    <a:pt x="60" y="124"/>
                  </a:moveTo>
                  <a:lnTo>
                    <a:pt x="54" y="123"/>
                  </a:lnTo>
                  <a:lnTo>
                    <a:pt x="48" y="122"/>
                  </a:lnTo>
                  <a:lnTo>
                    <a:pt x="42" y="121"/>
                  </a:lnTo>
                  <a:lnTo>
                    <a:pt x="36" y="118"/>
                  </a:lnTo>
                  <a:lnTo>
                    <a:pt x="31" y="116"/>
                  </a:lnTo>
                  <a:lnTo>
                    <a:pt x="26" y="112"/>
                  </a:lnTo>
                  <a:lnTo>
                    <a:pt x="21" y="109"/>
                  </a:lnTo>
                  <a:lnTo>
                    <a:pt x="17" y="104"/>
                  </a:lnTo>
                  <a:lnTo>
                    <a:pt x="13" y="100"/>
                  </a:lnTo>
                  <a:lnTo>
                    <a:pt x="10" y="95"/>
                  </a:lnTo>
                  <a:lnTo>
                    <a:pt x="7" y="90"/>
                  </a:lnTo>
                  <a:lnTo>
                    <a:pt x="4" y="84"/>
                  </a:lnTo>
                  <a:lnTo>
                    <a:pt x="2" y="78"/>
                  </a:lnTo>
                  <a:lnTo>
                    <a:pt x="1" y="72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8"/>
                  </a:lnTo>
                  <a:lnTo>
                    <a:pt x="4" y="42"/>
                  </a:lnTo>
                  <a:lnTo>
                    <a:pt x="6" y="36"/>
                  </a:lnTo>
                  <a:lnTo>
                    <a:pt x="9" y="31"/>
                  </a:lnTo>
                  <a:lnTo>
                    <a:pt x="12" y="26"/>
                  </a:lnTo>
                  <a:lnTo>
                    <a:pt x="16" y="21"/>
                  </a:lnTo>
                  <a:lnTo>
                    <a:pt x="20" y="17"/>
                  </a:lnTo>
                  <a:lnTo>
                    <a:pt x="25" y="13"/>
                  </a:lnTo>
                  <a:lnTo>
                    <a:pt x="30" y="9"/>
                  </a:lnTo>
                  <a:lnTo>
                    <a:pt x="35" y="6"/>
                  </a:lnTo>
                  <a:lnTo>
                    <a:pt x="41" y="4"/>
                  </a:lnTo>
                  <a:lnTo>
                    <a:pt x="47" y="2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1"/>
                  </a:lnTo>
                  <a:lnTo>
                    <a:pt x="77" y="2"/>
                  </a:lnTo>
                  <a:lnTo>
                    <a:pt x="83" y="4"/>
                  </a:lnTo>
                  <a:lnTo>
                    <a:pt x="89" y="6"/>
                  </a:lnTo>
                  <a:lnTo>
                    <a:pt x="94" y="9"/>
                  </a:lnTo>
                  <a:lnTo>
                    <a:pt x="99" y="12"/>
                  </a:lnTo>
                  <a:lnTo>
                    <a:pt x="104" y="16"/>
                  </a:lnTo>
                  <a:lnTo>
                    <a:pt x="108" y="20"/>
                  </a:lnTo>
                  <a:lnTo>
                    <a:pt x="112" y="25"/>
                  </a:lnTo>
                  <a:lnTo>
                    <a:pt x="115" y="30"/>
                  </a:lnTo>
                  <a:lnTo>
                    <a:pt x="118" y="35"/>
                  </a:lnTo>
                  <a:lnTo>
                    <a:pt x="121" y="41"/>
                  </a:lnTo>
                  <a:lnTo>
                    <a:pt x="123" y="46"/>
                  </a:lnTo>
                  <a:lnTo>
                    <a:pt x="124" y="53"/>
                  </a:lnTo>
                  <a:lnTo>
                    <a:pt x="125" y="59"/>
                  </a:lnTo>
                  <a:lnTo>
                    <a:pt x="125" y="65"/>
                  </a:lnTo>
                  <a:lnTo>
                    <a:pt x="124" y="71"/>
                  </a:lnTo>
                  <a:lnTo>
                    <a:pt x="123" y="77"/>
                  </a:lnTo>
                  <a:lnTo>
                    <a:pt x="121" y="83"/>
                  </a:lnTo>
                  <a:lnTo>
                    <a:pt x="119" y="89"/>
                  </a:lnTo>
                  <a:lnTo>
                    <a:pt x="116" y="94"/>
                  </a:lnTo>
                  <a:lnTo>
                    <a:pt x="113" y="99"/>
                  </a:lnTo>
                  <a:lnTo>
                    <a:pt x="109" y="104"/>
                  </a:lnTo>
                  <a:lnTo>
                    <a:pt x="104" y="108"/>
                  </a:lnTo>
                  <a:lnTo>
                    <a:pt x="100" y="112"/>
                  </a:lnTo>
                  <a:lnTo>
                    <a:pt x="95" y="115"/>
                  </a:lnTo>
                  <a:lnTo>
                    <a:pt x="90" y="118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6" y="124"/>
                  </a:lnTo>
                  <a:lnTo>
                    <a:pt x="60" y="124"/>
                  </a:lnTo>
                  <a:moveTo>
                    <a:pt x="64" y="21"/>
                  </a:moveTo>
                  <a:lnTo>
                    <a:pt x="60" y="21"/>
                  </a:lnTo>
                  <a:lnTo>
                    <a:pt x="56" y="22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4" y="25"/>
                  </a:lnTo>
                  <a:lnTo>
                    <a:pt x="41" y="27"/>
                  </a:lnTo>
                  <a:lnTo>
                    <a:pt x="37" y="30"/>
                  </a:lnTo>
                  <a:lnTo>
                    <a:pt x="34" y="32"/>
                  </a:lnTo>
                  <a:lnTo>
                    <a:pt x="31" y="35"/>
                  </a:lnTo>
                  <a:lnTo>
                    <a:pt x="29" y="38"/>
                  </a:lnTo>
                  <a:lnTo>
                    <a:pt x="27" y="42"/>
                  </a:lnTo>
                  <a:lnTo>
                    <a:pt x="25" y="45"/>
                  </a:lnTo>
                  <a:lnTo>
                    <a:pt x="23" y="49"/>
                  </a:lnTo>
                  <a:lnTo>
                    <a:pt x="22" y="53"/>
                  </a:lnTo>
                  <a:lnTo>
                    <a:pt x="21" y="57"/>
                  </a:lnTo>
                  <a:lnTo>
                    <a:pt x="21" y="61"/>
                  </a:lnTo>
                  <a:lnTo>
                    <a:pt x="21" y="65"/>
                  </a:lnTo>
                  <a:lnTo>
                    <a:pt x="21" y="69"/>
                  </a:lnTo>
                  <a:lnTo>
                    <a:pt x="22" y="73"/>
                  </a:lnTo>
                  <a:lnTo>
                    <a:pt x="24" y="77"/>
                  </a:lnTo>
                  <a:lnTo>
                    <a:pt x="25" y="81"/>
                  </a:lnTo>
                  <a:lnTo>
                    <a:pt x="27" y="84"/>
                  </a:lnTo>
                  <a:lnTo>
                    <a:pt x="29" y="88"/>
                  </a:lnTo>
                  <a:lnTo>
                    <a:pt x="32" y="91"/>
                  </a:lnTo>
                  <a:lnTo>
                    <a:pt x="35" y="93"/>
                  </a:lnTo>
                  <a:lnTo>
                    <a:pt x="38" y="96"/>
                  </a:lnTo>
                  <a:lnTo>
                    <a:pt x="41" y="98"/>
                  </a:lnTo>
                  <a:lnTo>
                    <a:pt x="45" y="100"/>
                  </a:lnTo>
                  <a:lnTo>
                    <a:pt x="49" y="102"/>
                  </a:lnTo>
                  <a:lnTo>
                    <a:pt x="53" y="103"/>
                  </a:lnTo>
                  <a:lnTo>
                    <a:pt x="57" y="104"/>
                  </a:lnTo>
                  <a:lnTo>
                    <a:pt x="61" y="104"/>
                  </a:lnTo>
                  <a:lnTo>
                    <a:pt x="65" y="104"/>
                  </a:lnTo>
                  <a:lnTo>
                    <a:pt x="69" y="104"/>
                  </a:lnTo>
                  <a:lnTo>
                    <a:pt x="73" y="103"/>
                  </a:lnTo>
                  <a:lnTo>
                    <a:pt x="77" y="101"/>
                  </a:lnTo>
                  <a:lnTo>
                    <a:pt x="81" y="100"/>
                  </a:lnTo>
                  <a:lnTo>
                    <a:pt x="84" y="98"/>
                  </a:lnTo>
                  <a:lnTo>
                    <a:pt x="88" y="96"/>
                  </a:lnTo>
                  <a:lnTo>
                    <a:pt x="91" y="93"/>
                  </a:lnTo>
                  <a:lnTo>
                    <a:pt x="94" y="90"/>
                  </a:lnTo>
                  <a:lnTo>
                    <a:pt x="96" y="87"/>
                  </a:lnTo>
                  <a:lnTo>
                    <a:pt x="98" y="84"/>
                  </a:lnTo>
                  <a:lnTo>
                    <a:pt x="100" y="80"/>
                  </a:lnTo>
                  <a:lnTo>
                    <a:pt x="102" y="76"/>
                  </a:lnTo>
                  <a:lnTo>
                    <a:pt x="103" y="72"/>
                  </a:lnTo>
                  <a:lnTo>
                    <a:pt x="104" y="68"/>
                  </a:lnTo>
                  <a:lnTo>
                    <a:pt x="104" y="64"/>
                  </a:lnTo>
                  <a:lnTo>
                    <a:pt x="104" y="60"/>
                  </a:lnTo>
                  <a:lnTo>
                    <a:pt x="104" y="56"/>
                  </a:lnTo>
                  <a:lnTo>
                    <a:pt x="103" y="52"/>
                  </a:lnTo>
                  <a:lnTo>
                    <a:pt x="101" y="48"/>
                  </a:lnTo>
                  <a:lnTo>
                    <a:pt x="100" y="44"/>
                  </a:lnTo>
                  <a:lnTo>
                    <a:pt x="98" y="41"/>
                  </a:lnTo>
                  <a:lnTo>
                    <a:pt x="96" y="37"/>
                  </a:lnTo>
                  <a:lnTo>
                    <a:pt x="93" y="34"/>
                  </a:lnTo>
                  <a:lnTo>
                    <a:pt x="90" y="31"/>
                  </a:lnTo>
                  <a:lnTo>
                    <a:pt x="87" y="29"/>
                  </a:lnTo>
                  <a:lnTo>
                    <a:pt x="84" y="27"/>
                  </a:lnTo>
                  <a:lnTo>
                    <a:pt x="80" y="25"/>
                  </a:lnTo>
                  <a:lnTo>
                    <a:pt x="76" y="23"/>
                  </a:lnTo>
                  <a:lnTo>
                    <a:pt x="72" y="22"/>
                  </a:lnTo>
                  <a:lnTo>
                    <a:pt x="68" y="21"/>
                  </a:lnTo>
                  <a:lnTo>
                    <a:pt x="64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07" name="Google Shape;907;p49"/>
            <p:cNvSpPr/>
            <p:nvPr/>
          </p:nvSpPr>
          <p:spPr>
            <a:xfrm>
              <a:off x="828040" y="2842160"/>
              <a:ext cx="24480" cy="2448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2" y="67"/>
                  </a:moveTo>
                  <a:lnTo>
                    <a:pt x="29" y="67"/>
                  </a:lnTo>
                  <a:lnTo>
                    <a:pt x="25" y="66"/>
                  </a:lnTo>
                  <a:lnTo>
                    <a:pt x="22" y="65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4" y="61"/>
                  </a:lnTo>
                  <a:lnTo>
                    <a:pt x="11" y="59"/>
                  </a:lnTo>
                  <a:lnTo>
                    <a:pt x="9" y="57"/>
                  </a:lnTo>
                  <a:lnTo>
                    <a:pt x="7" y="54"/>
                  </a:lnTo>
                  <a:lnTo>
                    <a:pt x="5" y="51"/>
                  </a:lnTo>
                  <a:lnTo>
                    <a:pt x="3" y="49"/>
                  </a:lnTo>
                  <a:lnTo>
                    <a:pt x="2" y="45"/>
                  </a:lnTo>
                  <a:lnTo>
                    <a:pt x="1" y="42"/>
                  </a:lnTo>
                  <a:lnTo>
                    <a:pt x="0" y="39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1" y="25"/>
                  </a:lnTo>
                  <a:lnTo>
                    <a:pt x="2" y="22"/>
                  </a:lnTo>
                  <a:lnTo>
                    <a:pt x="3" y="19"/>
                  </a:lnTo>
                  <a:lnTo>
                    <a:pt x="5" y="16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3" y="7"/>
                  </a:lnTo>
                  <a:lnTo>
                    <a:pt x="16" y="5"/>
                  </a:lnTo>
                  <a:lnTo>
                    <a:pt x="19" y="3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3" y="7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0" y="14"/>
                  </a:lnTo>
                  <a:lnTo>
                    <a:pt x="62" y="16"/>
                  </a:lnTo>
                  <a:lnTo>
                    <a:pt x="64" y="19"/>
                  </a:lnTo>
                  <a:lnTo>
                    <a:pt x="65" y="22"/>
                  </a:lnTo>
                  <a:lnTo>
                    <a:pt x="66" y="25"/>
                  </a:lnTo>
                  <a:lnTo>
                    <a:pt x="67" y="28"/>
                  </a:lnTo>
                  <a:lnTo>
                    <a:pt x="67" y="32"/>
                  </a:lnTo>
                  <a:lnTo>
                    <a:pt x="67" y="35"/>
                  </a:lnTo>
                  <a:lnTo>
                    <a:pt x="67" y="39"/>
                  </a:lnTo>
                  <a:lnTo>
                    <a:pt x="66" y="42"/>
                  </a:lnTo>
                  <a:lnTo>
                    <a:pt x="65" y="45"/>
                  </a:lnTo>
                  <a:lnTo>
                    <a:pt x="64" y="48"/>
                  </a:lnTo>
                  <a:lnTo>
                    <a:pt x="62" y="51"/>
                  </a:lnTo>
                  <a:lnTo>
                    <a:pt x="60" y="54"/>
                  </a:lnTo>
                  <a:lnTo>
                    <a:pt x="58" y="56"/>
                  </a:lnTo>
                  <a:lnTo>
                    <a:pt x="56" y="58"/>
                  </a:lnTo>
                  <a:lnTo>
                    <a:pt x="54" y="61"/>
                  </a:lnTo>
                  <a:lnTo>
                    <a:pt x="51" y="62"/>
                  </a:lnTo>
                  <a:lnTo>
                    <a:pt x="48" y="64"/>
                  </a:lnTo>
                  <a:lnTo>
                    <a:pt x="45" y="65"/>
                  </a:lnTo>
                  <a:lnTo>
                    <a:pt x="42" y="66"/>
                  </a:lnTo>
                  <a:lnTo>
                    <a:pt x="39" y="67"/>
                  </a:lnTo>
                  <a:lnTo>
                    <a:pt x="36" y="67"/>
                  </a:lnTo>
                  <a:lnTo>
                    <a:pt x="32" y="67"/>
                  </a:lnTo>
                  <a:moveTo>
                    <a:pt x="34" y="11"/>
                  </a:moveTo>
                  <a:lnTo>
                    <a:pt x="32" y="11"/>
                  </a:lnTo>
                  <a:lnTo>
                    <a:pt x="30" y="11"/>
                  </a:lnTo>
                  <a:lnTo>
                    <a:pt x="27" y="12"/>
                  </a:lnTo>
                  <a:lnTo>
                    <a:pt x="25" y="13"/>
                  </a:lnTo>
                  <a:lnTo>
                    <a:pt x="23" y="14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18" y="18"/>
                  </a:lnTo>
                  <a:lnTo>
                    <a:pt x="16" y="19"/>
                  </a:lnTo>
                  <a:lnTo>
                    <a:pt x="15" y="21"/>
                  </a:lnTo>
                  <a:lnTo>
                    <a:pt x="14" y="23"/>
                  </a:lnTo>
                  <a:lnTo>
                    <a:pt x="13" y="25"/>
                  </a:lnTo>
                  <a:lnTo>
                    <a:pt x="12" y="27"/>
                  </a:lnTo>
                  <a:lnTo>
                    <a:pt x="11" y="29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1" y="37"/>
                  </a:lnTo>
                  <a:lnTo>
                    <a:pt x="12" y="39"/>
                  </a:lnTo>
                  <a:lnTo>
                    <a:pt x="12" y="42"/>
                  </a:lnTo>
                  <a:lnTo>
                    <a:pt x="13" y="43"/>
                  </a:lnTo>
                  <a:lnTo>
                    <a:pt x="14" y="45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8" y="50"/>
                  </a:lnTo>
                  <a:lnTo>
                    <a:pt x="20" y="51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5"/>
                  </a:lnTo>
                  <a:lnTo>
                    <a:pt x="30" y="56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7" y="56"/>
                  </a:lnTo>
                  <a:lnTo>
                    <a:pt x="39" y="55"/>
                  </a:lnTo>
                  <a:lnTo>
                    <a:pt x="41" y="55"/>
                  </a:lnTo>
                  <a:lnTo>
                    <a:pt x="43" y="54"/>
                  </a:lnTo>
                  <a:lnTo>
                    <a:pt x="45" y="53"/>
                  </a:lnTo>
                  <a:lnTo>
                    <a:pt x="47" y="52"/>
                  </a:lnTo>
                  <a:lnTo>
                    <a:pt x="48" y="50"/>
                  </a:lnTo>
                  <a:lnTo>
                    <a:pt x="50" y="49"/>
                  </a:lnTo>
                  <a:lnTo>
                    <a:pt x="51" y="47"/>
                  </a:lnTo>
                  <a:lnTo>
                    <a:pt x="53" y="45"/>
                  </a:lnTo>
                  <a:lnTo>
                    <a:pt x="54" y="43"/>
                  </a:lnTo>
                  <a:lnTo>
                    <a:pt x="55" y="41"/>
                  </a:lnTo>
                  <a:lnTo>
                    <a:pt x="55" y="39"/>
                  </a:lnTo>
                  <a:lnTo>
                    <a:pt x="56" y="37"/>
                  </a:lnTo>
                  <a:lnTo>
                    <a:pt x="56" y="35"/>
                  </a:lnTo>
                  <a:lnTo>
                    <a:pt x="56" y="33"/>
                  </a:lnTo>
                  <a:lnTo>
                    <a:pt x="56" y="30"/>
                  </a:lnTo>
                  <a:lnTo>
                    <a:pt x="55" y="28"/>
                  </a:lnTo>
                  <a:lnTo>
                    <a:pt x="54" y="26"/>
                  </a:lnTo>
                  <a:lnTo>
                    <a:pt x="54" y="24"/>
                  </a:lnTo>
                  <a:lnTo>
                    <a:pt x="52" y="22"/>
                  </a:lnTo>
                  <a:lnTo>
                    <a:pt x="51" y="20"/>
                  </a:lnTo>
                  <a:lnTo>
                    <a:pt x="50" y="19"/>
                  </a:lnTo>
                  <a:lnTo>
                    <a:pt x="48" y="17"/>
                  </a:lnTo>
                  <a:lnTo>
                    <a:pt x="47" y="16"/>
                  </a:lnTo>
                  <a:lnTo>
                    <a:pt x="45" y="14"/>
                  </a:lnTo>
                  <a:lnTo>
                    <a:pt x="43" y="13"/>
                  </a:lnTo>
                  <a:lnTo>
                    <a:pt x="41" y="12"/>
                  </a:lnTo>
                  <a:lnTo>
                    <a:pt x="39" y="12"/>
                  </a:lnTo>
                  <a:lnTo>
                    <a:pt x="36" y="11"/>
                  </a:lnTo>
                  <a:lnTo>
                    <a:pt x="34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08" name="Google Shape;908;p49"/>
            <p:cNvSpPr/>
            <p:nvPr/>
          </p:nvSpPr>
          <p:spPr>
            <a:xfrm>
              <a:off x="823720" y="2837840"/>
              <a:ext cx="33120" cy="3312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44" y="91"/>
                  </a:moveTo>
                  <a:lnTo>
                    <a:pt x="39" y="91"/>
                  </a:lnTo>
                  <a:lnTo>
                    <a:pt x="35" y="90"/>
                  </a:lnTo>
                  <a:lnTo>
                    <a:pt x="30" y="88"/>
                  </a:lnTo>
                  <a:lnTo>
                    <a:pt x="26" y="87"/>
                  </a:lnTo>
                  <a:lnTo>
                    <a:pt x="22" y="85"/>
                  </a:lnTo>
                  <a:lnTo>
                    <a:pt x="18" y="82"/>
                  </a:lnTo>
                  <a:lnTo>
                    <a:pt x="15" y="80"/>
                  </a:lnTo>
                  <a:lnTo>
                    <a:pt x="12" y="76"/>
                  </a:lnTo>
                  <a:lnTo>
                    <a:pt x="9" y="73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1" y="58"/>
                  </a:lnTo>
                  <a:lnTo>
                    <a:pt x="1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3" y="31"/>
                  </a:lnTo>
                  <a:lnTo>
                    <a:pt x="4" y="26"/>
                  </a:lnTo>
                  <a:lnTo>
                    <a:pt x="6" y="23"/>
                  </a:lnTo>
                  <a:lnTo>
                    <a:pt x="9" y="19"/>
                  </a:lnTo>
                  <a:lnTo>
                    <a:pt x="11" y="15"/>
                  </a:lnTo>
                  <a:lnTo>
                    <a:pt x="14" y="12"/>
                  </a:lnTo>
                  <a:lnTo>
                    <a:pt x="18" y="9"/>
                  </a:lnTo>
                  <a:lnTo>
                    <a:pt x="21" y="7"/>
                  </a:lnTo>
                  <a:lnTo>
                    <a:pt x="25" y="5"/>
                  </a:lnTo>
                  <a:lnTo>
                    <a:pt x="29" y="3"/>
                  </a:lnTo>
                  <a:lnTo>
                    <a:pt x="33" y="2"/>
                  </a:lnTo>
                  <a:lnTo>
                    <a:pt x="38" y="1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6" y="1"/>
                  </a:lnTo>
                  <a:lnTo>
                    <a:pt x="60" y="3"/>
                  </a:lnTo>
                  <a:lnTo>
                    <a:pt x="65" y="4"/>
                  </a:lnTo>
                  <a:lnTo>
                    <a:pt x="68" y="6"/>
                  </a:lnTo>
                  <a:lnTo>
                    <a:pt x="72" y="9"/>
                  </a:lnTo>
                  <a:lnTo>
                    <a:pt x="76" y="11"/>
                  </a:lnTo>
                  <a:lnTo>
                    <a:pt x="79" y="14"/>
                  </a:lnTo>
                  <a:lnTo>
                    <a:pt x="82" y="18"/>
                  </a:lnTo>
                  <a:lnTo>
                    <a:pt x="84" y="21"/>
                  </a:lnTo>
                  <a:lnTo>
                    <a:pt x="86" y="25"/>
                  </a:lnTo>
                  <a:lnTo>
                    <a:pt x="88" y="29"/>
                  </a:lnTo>
                  <a:lnTo>
                    <a:pt x="89" y="33"/>
                  </a:lnTo>
                  <a:lnTo>
                    <a:pt x="90" y="38"/>
                  </a:lnTo>
                  <a:lnTo>
                    <a:pt x="91" y="42"/>
                  </a:lnTo>
                  <a:lnTo>
                    <a:pt x="91" y="47"/>
                  </a:lnTo>
                  <a:lnTo>
                    <a:pt x="91" y="52"/>
                  </a:lnTo>
                  <a:lnTo>
                    <a:pt x="90" y="56"/>
                  </a:lnTo>
                  <a:lnTo>
                    <a:pt x="88" y="61"/>
                  </a:lnTo>
                  <a:lnTo>
                    <a:pt x="87" y="65"/>
                  </a:lnTo>
                  <a:lnTo>
                    <a:pt x="85" y="69"/>
                  </a:lnTo>
                  <a:lnTo>
                    <a:pt x="82" y="73"/>
                  </a:lnTo>
                  <a:lnTo>
                    <a:pt x="80" y="76"/>
                  </a:lnTo>
                  <a:lnTo>
                    <a:pt x="76" y="79"/>
                  </a:lnTo>
                  <a:lnTo>
                    <a:pt x="73" y="82"/>
                  </a:lnTo>
                  <a:lnTo>
                    <a:pt x="70" y="84"/>
                  </a:lnTo>
                  <a:lnTo>
                    <a:pt x="66" y="86"/>
                  </a:lnTo>
                  <a:lnTo>
                    <a:pt x="62" y="88"/>
                  </a:lnTo>
                  <a:lnTo>
                    <a:pt x="58" y="90"/>
                  </a:lnTo>
                  <a:lnTo>
                    <a:pt x="53" y="90"/>
                  </a:lnTo>
                  <a:lnTo>
                    <a:pt x="49" y="91"/>
                  </a:lnTo>
                  <a:lnTo>
                    <a:pt x="44" y="91"/>
                  </a:lnTo>
                  <a:moveTo>
                    <a:pt x="47" y="15"/>
                  </a:moveTo>
                  <a:lnTo>
                    <a:pt x="44" y="15"/>
                  </a:lnTo>
                  <a:lnTo>
                    <a:pt x="41" y="15"/>
                  </a:lnTo>
                  <a:lnTo>
                    <a:pt x="38" y="16"/>
                  </a:lnTo>
                  <a:lnTo>
                    <a:pt x="35" y="17"/>
                  </a:lnTo>
                  <a:lnTo>
                    <a:pt x="32" y="18"/>
                  </a:lnTo>
                  <a:lnTo>
                    <a:pt x="30" y="20"/>
                  </a:lnTo>
                  <a:lnTo>
                    <a:pt x="27" y="21"/>
                  </a:lnTo>
                  <a:lnTo>
                    <a:pt x="25" y="23"/>
                  </a:lnTo>
                  <a:lnTo>
                    <a:pt x="23" y="25"/>
                  </a:lnTo>
                  <a:lnTo>
                    <a:pt x="21" y="28"/>
                  </a:lnTo>
                  <a:lnTo>
                    <a:pt x="19" y="30"/>
                  </a:lnTo>
                  <a:lnTo>
                    <a:pt x="18" y="33"/>
                  </a:lnTo>
                  <a:lnTo>
                    <a:pt x="17" y="35"/>
                  </a:lnTo>
                  <a:lnTo>
                    <a:pt x="16" y="38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7"/>
                  </a:lnTo>
                  <a:lnTo>
                    <a:pt x="15" y="50"/>
                  </a:lnTo>
                  <a:lnTo>
                    <a:pt x="16" y="53"/>
                  </a:lnTo>
                  <a:lnTo>
                    <a:pt x="17" y="56"/>
                  </a:lnTo>
                  <a:lnTo>
                    <a:pt x="18" y="59"/>
                  </a:lnTo>
                  <a:lnTo>
                    <a:pt x="19" y="61"/>
                  </a:lnTo>
                  <a:lnTo>
                    <a:pt x="21" y="64"/>
                  </a:lnTo>
                  <a:lnTo>
                    <a:pt x="23" y="66"/>
                  </a:lnTo>
                  <a:lnTo>
                    <a:pt x="25" y="68"/>
                  </a:lnTo>
                  <a:lnTo>
                    <a:pt x="27" y="70"/>
                  </a:lnTo>
                  <a:lnTo>
                    <a:pt x="30" y="72"/>
                  </a:lnTo>
                  <a:lnTo>
                    <a:pt x="32" y="73"/>
                  </a:lnTo>
                  <a:lnTo>
                    <a:pt x="35" y="74"/>
                  </a:lnTo>
                  <a:lnTo>
                    <a:pt x="38" y="75"/>
                  </a:lnTo>
                  <a:lnTo>
                    <a:pt x="41" y="76"/>
                  </a:lnTo>
                  <a:lnTo>
                    <a:pt x="44" y="76"/>
                  </a:lnTo>
                  <a:lnTo>
                    <a:pt x="47" y="76"/>
                  </a:lnTo>
                  <a:lnTo>
                    <a:pt x="50" y="76"/>
                  </a:lnTo>
                  <a:lnTo>
                    <a:pt x="53" y="75"/>
                  </a:lnTo>
                  <a:lnTo>
                    <a:pt x="56" y="74"/>
                  </a:lnTo>
                  <a:lnTo>
                    <a:pt x="59" y="73"/>
                  </a:lnTo>
                  <a:lnTo>
                    <a:pt x="61" y="72"/>
                  </a:lnTo>
                  <a:lnTo>
                    <a:pt x="64" y="70"/>
                  </a:lnTo>
                  <a:lnTo>
                    <a:pt x="66" y="68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72" y="61"/>
                  </a:lnTo>
                  <a:lnTo>
                    <a:pt x="73" y="59"/>
                  </a:lnTo>
                  <a:lnTo>
                    <a:pt x="74" y="56"/>
                  </a:lnTo>
                  <a:lnTo>
                    <a:pt x="75" y="53"/>
                  </a:lnTo>
                  <a:lnTo>
                    <a:pt x="76" y="50"/>
                  </a:lnTo>
                  <a:lnTo>
                    <a:pt x="76" y="47"/>
                  </a:lnTo>
                  <a:lnTo>
                    <a:pt x="76" y="44"/>
                  </a:lnTo>
                  <a:lnTo>
                    <a:pt x="76" y="41"/>
                  </a:lnTo>
                  <a:lnTo>
                    <a:pt x="75" y="38"/>
                  </a:lnTo>
                  <a:lnTo>
                    <a:pt x="74" y="35"/>
                  </a:lnTo>
                  <a:lnTo>
                    <a:pt x="73" y="32"/>
                  </a:lnTo>
                  <a:lnTo>
                    <a:pt x="71" y="30"/>
                  </a:lnTo>
                  <a:lnTo>
                    <a:pt x="70" y="27"/>
                  </a:lnTo>
                  <a:lnTo>
                    <a:pt x="68" y="25"/>
                  </a:lnTo>
                  <a:lnTo>
                    <a:pt x="66" y="23"/>
                  </a:lnTo>
                  <a:lnTo>
                    <a:pt x="63" y="21"/>
                  </a:lnTo>
                  <a:lnTo>
                    <a:pt x="61" y="20"/>
                  </a:lnTo>
                  <a:lnTo>
                    <a:pt x="58" y="18"/>
                  </a:lnTo>
                  <a:lnTo>
                    <a:pt x="56" y="17"/>
                  </a:lnTo>
                  <a:lnTo>
                    <a:pt x="53" y="16"/>
                  </a:lnTo>
                  <a:lnTo>
                    <a:pt x="50" y="15"/>
                  </a:lnTo>
                  <a:lnTo>
                    <a:pt x="47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09" name="Google Shape;909;p49"/>
            <p:cNvSpPr/>
            <p:nvPr/>
          </p:nvSpPr>
          <p:spPr>
            <a:xfrm>
              <a:off x="817600" y="283208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0" y="124"/>
                  </a:moveTo>
                  <a:lnTo>
                    <a:pt x="54" y="123"/>
                  </a:lnTo>
                  <a:lnTo>
                    <a:pt x="48" y="122"/>
                  </a:lnTo>
                  <a:lnTo>
                    <a:pt x="42" y="120"/>
                  </a:lnTo>
                  <a:lnTo>
                    <a:pt x="36" y="118"/>
                  </a:lnTo>
                  <a:lnTo>
                    <a:pt x="31" y="115"/>
                  </a:lnTo>
                  <a:lnTo>
                    <a:pt x="26" y="112"/>
                  </a:lnTo>
                  <a:lnTo>
                    <a:pt x="21" y="108"/>
                  </a:lnTo>
                  <a:lnTo>
                    <a:pt x="17" y="104"/>
                  </a:lnTo>
                  <a:lnTo>
                    <a:pt x="13" y="99"/>
                  </a:lnTo>
                  <a:lnTo>
                    <a:pt x="9" y="94"/>
                  </a:lnTo>
                  <a:lnTo>
                    <a:pt x="6" y="89"/>
                  </a:lnTo>
                  <a:lnTo>
                    <a:pt x="4" y="83"/>
                  </a:lnTo>
                  <a:lnTo>
                    <a:pt x="2" y="77"/>
                  </a:lnTo>
                  <a:lnTo>
                    <a:pt x="1" y="72"/>
                  </a:lnTo>
                  <a:lnTo>
                    <a:pt x="0" y="65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2" y="47"/>
                  </a:lnTo>
                  <a:lnTo>
                    <a:pt x="4" y="41"/>
                  </a:lnTo>
                  <a:lnTo>
                    <a:pt x="6" y="35"/>
                  </a:lnTo>
                  <a:lnTo>
                    <a:pt x="9" y="30"/>
                  </a:lnTo>
                  <a:lnTo>
                    <a:pt x="12" y="25"/>
                  </a:lnTo>
                  <a:lnTo>
                    <a:pt x="16" y="20"/>
                  </a:lnTo>
                  <a:lnTo>
                    <a:pt x="20" y="16"/>
                  </a:lnTo>
                  <a:lnTo>
                    <a:pt x="25" y="12"/>
                  </a:lnTo>
                  <a:lnTo>
                    <a:pt x="30" y="9"/>
                  </a:lnTo>
                  <a:lnTo>
                    <a:pt x="35" y="6"/>
                  </a:lnTo>
                  <a:lnTo>
                    <a:pt x="41" y="4"/>
                  </a:lnTo>
                  <a:lnTo>
                    <a:pt x="46" y="2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1"/>
                  </a:lnTo>
                  <a:lnTo>
                    <a:pt x="77" y="2"/>
                  </a:lnTo>
                  <a:lnTo>
                    <a:pt x="83" y="3"/>
                  </a:lnTo>
                  <a:lnTo>
                    <a:pt x="89" y="6"/>
                  </a:lnTo>
                  <a:lnTo>
                    <a:pt x="94" y="8"/>
                  </a:lnTo>
                  <a:lnTo>
                    <a:pt x="99" y="12"/>
                  </a:lnTo>
                  <a:lnTo>
                    <a:pt x="104" y="16"/>
                  </a:lnTo>
                  <a:lnTo>
                    <a:pt x="108" y="20"/>
                  </a:lnTo>
                  <a:lnTo>
                    <a:pt x="112" y="24"/>
                  </a:lnTo>
                  <a:lnTo>
                    <a:pt x="115" y="29"/>
                  </a:lnTo>
                  <a:lnTo>
                    <a:pt x="118" y="34"/>
                  </a:lnTo>
                  <a:lnTo>
                    <a:pt x="120" y="40"/>
                  </a:lnTo>
                  <a:lnTo>
                    <a:pt x="122" y="46"/>
                  </a:lnTo>
                  <a:lnTo>
                    <a:pt x="123" y="52"/>
                  </a:lnTo>
                  <a:lnTo>
                    <a:pt x="124" y="58"/>
                  </a:lnTo>
                  <a:lnTo>
                    <a:pt x="124" y="64"/>
                  </a:lnTo>
                  <a:lnTo>
                    <a:pt x="123" y="70"/>
                  </a:lnTo>
                  <a:lnTo>
                    <a:pt x="122" y="77"/>
                  </a:lnTo>
                  <a:lnTo>
                    <a:pt x="121" y="83"/>
                  </a:lnTo>
                  <a:lnTo>
                    <a:pt x="118" y="88"/>
                  </a:lnTo>
                  <a:lnTo>
                    <a:pt x="116" y="94"/>
                  </a:lnTo>
                  <a:lnTo>
                    <a:pt x="112" y="99"/>
                  </a:lnTo>
                  <a:lnTo>
                    <a:pt x="109" y="103"/>
                  </a:lnTo>
                  <a:lnTo>
                    <a:pt x="104" y="108"/>
                  </a:lnTo>
                  <a:lnTo>
                    <a:pt x="100" y="111"/>
                  </a:lnTo>
                  <a:lnTo>
                    <a:pt x="95" y="115"/>
                  </a:lnTo>
                  <a:lnTo>
                    <a:pt x="90" y="118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6" y="124"/>
                  </a:lnTo>
                  <a:lnTo>
                    <a:pt x="60" y="124"/>
                  </a:lnTo>
                  <a:moveTo>
                    <a:pt x="64" y="20"/>
                  </a:moveTo>
                  <a:lnTo>
                    <a:pt x="60" y="20"/>
                  </a:lnTo>
                  <a:lnTo>
                    <a:pt x="56" y="21"/>
                  </a:lnTo>
                  <a:lnTo>
                    <a:pt x="52" y="21"/>
                  </a:lnTo>
                  <a:lnTo>
                    <a:pt x="48" y="23"/>
                  </a:lnTo>
                  <a:lnTo>
                    <a:pt x="44" y="24"/>
                  </a:lnTo>
                  <a:lnTo>
                    <a:pt x="41" y="26"/>
                  </a:lnTo>
                  <a:lnTo>
                    <a:pt x="37" y="28"/>
                  </a:lnTo>
                  <a:lnTo>
                    <a:pt x="34" y="31"/>
                  </a:lnTo>
                  <a:lnTo>
                    <a:pt x="31" y="34"/>
                  </a:lnTo>
                  <a:lnTo>
                    <a:pt x="29" y="37"/>
                  </a:lnTo>
                  <a:lnTo>
                    <a:pt x="27" y="40"/>
                  </a:lnTo>
                  <a:lnTo>
                    <a:pt x="25" y="44"/>
                  </a:lnTo>
                  <a:lnTo>
                    <a:pt x="23" y="48"/>
                  </a:lnTo>
                  <a:lnTo>
                    <a:pt x="22" y="52"/>
                  </a:lnTo>
                  <a:lnTo>
                    <a:pt x="21" y="56"/>
                  </a:lnTo>
                  <a:lnTo>
                    <a:pt x="21" y="60"/>
                  </a:lnTo>
                  <a:lnTo>
                    <a:pt x="21" y="64"/>
                  </a:lnTo>
                  <a:lnTo>
                    <a:pt x="21" y="68"/>
                  </a:lnTo>
                  <a:lnTo>
                    <a:pt x="22" y="72"/>
                  </a:lnTo>
                  <a:lnTo>
                    <a:pt x="24" y="76"/>
                  </a:lnTo>
                  <a:lnTo>
                    <a:pt x="25" y="80"/>
                  </a:lnTo>
                  <a:lnTo>
                    <a:pt x="27" y="83"/>
                  </a:lnTo>
                  <a:lnTo>
                    <a:pt x="29" y="87"/>
                  </a:lnTo>
                  <a:lnTo>
                    <a:pt x="32" y="90"/>
                  </a:lnTo>
                  <a:lnTo>
                    <a:pt x="35" y="93"/>
                  </a:lnTo>
                  <a:lnTo>
                    <a:pt x="38" y="95"/>
                  </a:lnTo>
                  <a:lnTo>
                    <a:pt x="41" y="97"/>
                  </a:lnTo>
                  <a:lnTo>
                    <a:pt x="45" y="99"/>
                  </a:lnTo>
                  <a:lnTo>
                    <a:pt x="49" y="101"/>
                  </a:lnTo>
                  <a:lnTo>
                    <a:pt x="53" y="102"/>
                  </a:lnTo>
                  <a:lnTo>
                    <a:pt x="57" y="103"/>
                  </a:lnTo>
                  <a:lnTo>
                    <a:pt x="61" y="103"/>
                  </a:lnTo>
                  <a:lnTo>
                    <a:pt x="65" y="103"/>
                  </a:lnTo>
                  <a:lnTo>
                    <a:pt x="69" y="103"/>
                  </a:lnTo>
                  <a:lnTo>
                    <a:pt x="73" y="102"/>
                  </a:lnTo>
                  <a:lnTo>
                    <a:pt x="77" y="100"/>
                  </a:lnTo>
                  <a:lnTo>
                    <a:pt x="81" y="99"/>
                  </a:lnTo>
                  <a:lnTo>
                    <a:pt x="84" y="97"/>
                  </a:lnTo>
                  <a:lnTo>
                    <a:pt x="87" y="94"/>
                  </a:lnTo>
                  <a:lnTo>
                    <a:pt x="90" y="92"/>
                  </a:lnTo>
                  <a:lnTo>
                    <a:pt x="93" y="89"/>
                  </a:lnTo>
                  <a:lnTo>
                    <a:pt x="96" y="86"/>
                  </a:lnTo>
                  <a:lnTo>
                    <a:pt x="98" y="82"/>
                  </a:lnTo>
                  <a:lnTo>
                    <a:pt x="100" y="79"/>
                  </a:lnTo>
                  <a:lnTo>
                    <a:pt x="102" y="75"/>
                  </a:lnTo>
                  <a:lnTo>
                    <a:pt x="103" y="71"/>
                  </a:lnTo>
                  <a:lnTo>
                    <a:pt x="104" y="67"/>
                  </a:lnTo>
                  <a:lnTo>
                    <a:pt x="104" y="63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3" y="51"/>
                  </a:lnTo>
                  <a:lnTo>
                    <a:pt x="101" y="47"/>
                  </a:lnTo>
                  <a:lnTo>
                    <a:pt x="100" y="43"/>
                  </a:lnTo>
                  <a:lnTo>
                    <a:pt x="98" y="40"/>
                  </a:lnTo>
                  <a:lnTo>
                    <a:pt x="96" y="37"/>
                  </a:lnTo>
                  <a:lnTo>
                    <a:pt x="93" y="33"/>
                  </a:lnTo>
                  <a:lnTo>
                    <a:pt x="90" y="31"/>
                  </a:lnTo>
                  <a:lnTo>
                    <a:pt x="87" y="28"/>
                  </a:lnTo>
                  <a:lnTo>
                    <a:pt x="84" y="26"/>
                  </a:lnTo>
                  <a:lnTo>
                    <a:pt x="80" y="24"/>
                  </a:lnTo>
                  <a:lnTo>
                    <a:pt x="76" y="22"/>
                  </a:lnTo>
                  <a:lnTo>
                    <a:pt x="72" y="21"/>
                  </a:lnTo>
                  <a:lnTo>
                    <a:pt x="68" y="20"/>
                  </a:lnTo>
                  <a:lnTo>
                    <a:pt x="64" y="2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10" name="Google Shape;910;p49"/>
            <p:cNvSpPr/>
            <p:nvPr/>
          </p:nvSpPr>
          <p:spPr>
            <a:xfrm>
              <a:off x="875200" y="2998760"/>
              <a:ext cx="24480" cy="2448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2" y="67"/>
                  </a:moveTo>
                  <a:lnTo>
                    <a:pt x="29" y="67"/>
                  </a:lnTo>
                  <a:lnTo>
                    <a:pt x="25" y="66"/>
                  </a:lnTo>
                  <a:lnTo>
                    <a:pt x="22" y="65"/>
                  </a:lnTo>
                  <a:lnTo>
                    <a:pt x="19" y="64"/>
                  </a:lnTo>
                  <a:lnTo>
                    <a:pt x="16" y="62"/>
                  </a:lnTo>
                  <a:lnTo>
                    <a:pt x="14" y="60"/>
                  </a:lnTo>
                  <a:lnTo>
                    <a:pt x="11" y="58"/>
                  </a:lnTo>
                  <a:lnTo>
                    <a:pt x="9" y="56"/>
                  </a:lnTo>
                  <a:lnTo>
                    <a:pt x="7" y="54"/>
                  </a:lnTo>
                  <a:lnTo>
                    <a:pt x="5" y="51"/>
                  </a:lnTo>
                  <a:lnTo>
                    <a:pt x="3" y="48"/>
                  </a:lnTo>
                  <a:lnTo>
                    <a:pt x="2" y="45"/>
                  </a:lnTo>
                  <a:lnTo>
                    <a:pt x="1" y="42"/>
                  </a:lnTo>
                  <a:lnTo>
                    <a:pt x="0" y="39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1" y="25"/>
                  </a:lnTo>
                  <a:lnTo>
                    <a:pt x="2" y="22"/>
                  </a:lnTo>
                  <a:lnTo>
                    <a:pt x="3" y="19"/>
                  </a:lnTo>
                  <a:lnTo>
                    <a:pt x="5" y="16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3" y="7"/>
                  </a:lnTo>
                  <a:lnTo>
                    <a:pt x="16" y="5"/>
                  </a:lnTo>
                  <a:lnTo>
                    <a:pt x="19" y="3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3" y="7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0" y="13"/>
                  </a:lnTo>
                  <a:lnTo>
                    <a:pt x="62" y="16"/>
                  </a:lnTo>
                  <a:lnTo>
                    <a:pt x="64" y="19"/>
                  </a:lnTo>
                  <a:lnTo>
                    <a:pt x="65" y="22"/>
                  </a:lnTo>
                  <a:lnTo>
                    <a:pt x="66" y="25"/>
                  </a:lnTo>
                  <a:lnTo>
                    <a:pt x="67" y="28"/>
                  </a:lnTo>
                  <a:lnTo>
                    <a:pt x="67" y="31"/>
                  </a:lnTo>
                  <a:lnTo>
                    <a:pt x="67" y="35"/>
                  </a:lnTo>
                  <a:lnTo>
                    <a:pt x="67" y="38"/>
                  </a:lnTo>
                  <a:lnTo>
                    <a:pt x="66" y="42"/>
                  </a:lnTo>
                  <a:lnTo>
                    <a:pt x="65" y="45"/>
                  </a:lnTo>
                  <a:lnTo>
                    <a:pt x="64" y="48"/>
                  </a:lnTo>
                  <a:lnTo>
                    <a:pt x="62" y="51"/>
                  </a:lnTo>
                  <a:lnTo>
                    <a:pt x="60" y="53"/>
                  </a:lnTo>
                  <a:lnTo>
                    <a:pt x="58" y="56"/>
                  </a:lnTo>
                  <a:lnTo>
                    <a:pt x="56" y="58"/>
                  </a:lnTo>
                  <a:lnTo>
                    <a:pt x="54" y="60"/>
                  </a:lnTo>
                  <a:lnTo>
                    <a:pt x="51" y="62"/>
                  </a:lnTo>
                  <a:lnTo>
                    <a:pt x="48" y="64"/>
                  </a:lnTo>
                  <a:lnTo>
                    <a:pt x="45" y="65"/>
                  </a:lnTo>
                  <a:lnTo>
                    <a:pt x="42" y="66"/>
                  </a:lnTo>
                  <a:lnTo>
                    <a:pt x="39" y="67"/>
                  </a:lnTo>
                  <a:lnTo>
                    <a:pt x="36" y="67"/>
                  </a:lnTo>
                  <a:lnTo>
                    <a:pt x="32" y="67"/>
                  </a:lnTo>
                  <a:moveTo>
                    <a:pt x="34" y="11"/>
                  </a:moveTo>
                  <a:lnTo>
                    <a:pt x="32" y="11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5" y="12"/>
                  </a:lnTo>
                  <a:lnTo>
                    <a:pt x="24" y="13"/>
                  </a:lnTo>
                  <a:lnTo>
                    <a:pt x="22" y="14"/>
                  </a:lnTo>
                  <a:lnTo>
                    <a:pt x="20" y="15"/>
                  </a:lnTo>
                  <a:lnTo>
                    <a:pt x="18" y="17"/>
                  </a:lnTo>
                  <a:lnTo>
                    <a:pt x="17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3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1" y="30"/>
                  </a:lnTo>
                  <a:lnTo>
                    <a:pt x="11" y="32"/>
                  </a:lnTo>
                  <a:lnTo>
                    <a:pt x="11" y="34"/>
                  </a:lnTo>
                  <a:lnTo>
                    <a:pt x="11" y="37"/>
                  </a:lnTo>
                  <a:lnTo>
                    <a:pt x="12" y="39"/>
                  </a:lnTo>
                  <a:lnTo>
                    <a:pt x="13" y="41"/>
                  </a:lnTo>
                  <a:lnTo>
                    <a:pt x="13" y="43"/>
                  </a:lnTo>
                  <a:lnTo>
                    <a:pt x="15" y="45"/>
                  </a:lnTo>
                  <a:lnTo>
                    <a:pt x="16" y="47"/>
                  </a:lnTo>
                  <a:lnTo>
                    <a:pt x="17" y="48"/>
                  </a:lnTo>
                  <a:lnTo>
                    <a:pt x="19" y="50"/>
                  </a:lnTo>
                  <a:lnTo>
                    <a:pt x="20" y="51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5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5" y="56"/>
                  </a:lnTo>
                  <a:lnTo>
                    <a:pt x="37" y="56"/>
                  </a:lnTo>
                  <a:lnTo>
                    <a:pt x="39" y="55"/>
                  </a:lnTo>
                  <a:lnTo>
                    <a:pt x="42" y="54"/>
                  </a:lnTo>
                  <a:lnTo>
                    <a:pt x="43" y="53"/>
                  </a:lnTo>
                  <a:lnTo>
                    <a:pt x="45" y="52"/>
                  </a:lnTo>
                  <a:lnTo>
                    <a:pt x="47" y="51"/>
                  </a:lnTo>
                  <a:lnTo>
                    <a:pt x="49" y="49"/>
                  </a:lnTo>
                  <a:lnTo>
                    <a:pt x="50" y="48"/>
                  </a:lnTo>
                  <a:lnTo>
                    <a:pt x="51" y="46"/>
                  </a:lnTo>
                  <a:lnTo>
                    <a:pt x="53" y="44"/>
                  </a:lnTo>
                  <a:lnTo>
                    <a:pt x="54" y="42"/>
                  </a:lnTo>
                  <a:lnTo>
                    <a:pt x="55" y="40"/>
                  </a:lnTo>
                  <a:lnTo>
                    <a:pt x="55" y="38"/>
                  </a:lnTo>
                  <a:lnTo>
                    <a:pt x="56" y="36"/>
                  </a:lnTo>
                  <a:lnTo>
                    <a:pt x="56" y="34"/>
                  </a:lnTo>
                  <a:lnTo>
                    <a:pt x="56" y="32"/>
                  </a:lnTo>
                  <a:lnTo>
                    <a:pt x="56" y="30"/>
                  </a:lnTo>
                  <a:lnTo>
                    <a:pt x="55" y="27"/>
                  </a:lnTo>
                  <a:lnTo>
                    <a:pt x="55" y="25"/>
                  </a:lnTo>
                  <a:lnTo>
                    <a:pt x="54" y="23"/>
                  </a:lnTo>
                  <a:lnTo>
                    <a:pt x="53" y="21"/>
                  </a:lnTo>
                  <a:lnTo>
                    <a:pt x="52" y="20"/>
                  </a:lnTo>
                  <a:lnTo>
                    <a:pt x="50" y="18"/>
                  </a:lnTo>
                  <a:lnTo>
                    <a:pt x="49" y="16"/>
                  </a:lnTo>
                  <a:lnTo>
                    <a:pt x="47" y="15"/>
                  </a:lnTo>
                  <a:lnTo>
                    <a:pt x="45" y="14"/>
                  </a:lnTo>
                  <a:lnTo>
                    <a:pt x="43" y="13"/>
                  </a:lnTo>
                  <a:lnTo>
                    <a:pt x="41" y="12"/>
                  </a:lnTo>
                  <a:lnTo>
                    <a:pt x="39" y="11"/>
                  </a:lnTo>
                  <a:lnTo>
                    <a:pt x="36" y="11"/>
                  </a:lnTo>
                  <a:lnTo>
                    <a:pt x="34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11" name="Google Shape;911;p49"/>
            <p:cNvSpPr/>
            <p:nvPr/>
          </p:nvSpPr>
          <p:spPr>
            <a:xfrm>
              <a:off x="870880" y="2994080"/>
              <a:ext cx="33120" cy="33480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44" y="92"/>
                  </a:moveTo>
                  <a:lnTo>
                    <a:pt x="39" y="92"/>
                  </a:lnTo>
                  <a:lnTo>
                    <a:pt x="35" y="91"/>
                  </a:lnTo>
                  <a:lnTo>
                    <a:pt x="31" y="89"/>
                  </a:lnTo>
                  <a:lnTo>
                    <a:pt x="26" y="88"/>
                  </a:lnTo>
                  <a:lnTo>
                    <a:pt x="23" y="85"/>
                  </a:lnTo>
                  <a:lnTo>
                    <a:pt x="19" y="83"/>
                  </a:lnTo>
                  <a:lnTo>
                    <a:pt x="15" y="80"/>
                  </a:lnTo>
                  <a:lnTo>
                    <a:pt x="12" y="77"/>
                  </a:lnTo>
                  <a:lnTo>
                    <a:pt x="9" y="74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2" y="58"/>
                  </a:lnTo>
                  <a:lnTo>
                    <a:pt x="1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3" y="31"/>
                  </a:lnTo>
                  <a:lnTo>
                    <a:pt x="4" y="26"/>
                  </a:lnTo>
                  <a:lnTo>
                    <a:pt x="6" y="23"/>
                  </a:lnTo>
                  <a:lnTo>
                    <a:pt x="9" y="19"/>
                  </a:lnTo>
                  <a:lnTo>
                    <a:pt x="11" y="15"/>
                  </a:lnTo>
                  <a:lnTo>
                    <a:pt x="14" y="12"/>
                  </a:lnTo>
                  <a:lnTo>
                    <a:pt x="18" y="9"/>
                  </a:lnTo>
                  <a:lnTo>
                    <a:pt x="21" y="7"/>
                  </a:lnTo>
                  <a:lnTo>
                    <a:pt x="25" y="5"/>
                  </a:lnTo>
                  <a:lnTo>
                    <a:pt x="29" y="3"/>
                  </a:lnTo>
                  <a:lnTo>
                    <a:pt x="33" y="2"/>
                  </a:lnTo>
                  <a:lnTo>
                    <a:pt x="38" y="1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6" y="1"/>
                  </a:lnTo>
                  <a:lnTo>
                    <a:pt x="61" y="3"/>
                  </a:lnTo>
                  <a:lnTo>
                    <a:pt x="65" y="4"/>
                  </a:lnTo>
                  <a:lnTo>
                    <a:pt x="69" y="7"/>
                  </a:lnTo>
                  <a:lnTo>
                    <a:pt x="72" y="9"/>
                  </a:lnTo>
                  <a:lnTo>
                    <a:pt x="76" y="12"/>
                  </a:lnTo>
                  <a:lnTo>
                    <a:pt x="79" y="15"/>
                  </a:lnTo>
                  <a:lnTo>
                    <a:pt x="82" y="18"/>
                  </a:lnTo>
                  <a:lnTo>
                    <a:pt x="84" y="22"/>
                  </a:lnTo>
                  <a:lnTo>
                    <a:pt x="86" y="26"/>
                  </a:lnTo>
                  <a:lnTo>
                    <a:pt x="88" y="30"/>
                  </a:lnTo>
                  <a:lnTo>
                    <a:pt x="89" y="34"/>
                  </a:lnTo>
                  <a:lnTo>
                    <a:pt x="90" y="39"/>
                  </a:lnTo>
                  <a:lnTo>
                    <a:pt x="91" y="43"/>
                  </a:lnTo>
                  <a:lnTo>
                    <a:pt x="91" y="48"/>
                  </a:lnTo>
                  <a:lnTo>
                    <a:pt x="91" y="53"/>
                  </a:lnTo>
                  <a:lnTo>
                    <a:pt x="90" y="57"/>
                  </a:lnTo>
                  <a:lnTo>
                    <a:pt x="88" y="61"/>
                  </a:lnTo>
                  <a:lnTo>
                    <a:pt x="87" y="66"/>
                  </a:lnTo>
                  <a:lnTo>
                    <a:pt x="85" y="69"/>
                  </a:lnTo>
                  <a:lnTo>
                    <a:pt x="82" y="73"/>
                  </a:lnTo>
                  <a:lnTo>
                    <a:pt x="80" y="77"/>
                  </a:lnTo>
                  <a:lnTo>
                    <a:pt x="76" y="80"/>
                  </a:lnTo>
                  <a:lnTo>
                    <a:pt x="73" y="83"/>
                  </a:lnTo>
                  <a:lnTo>
                    <a:pt x="70" y="85"/>
                  </a:lnTo>
                  <a:lnTo>
                    <a:pt x="66" y="87"/>
                  </a:lnTo>
                  <a:lnTo>
                    <a:pt x="62" y="89"/>
                  </a:lnTo>
                  <a:lnTo>
                    <a:pt x="58" y="90"/>
                  </a:lnTo>
                  <a:lnTo>
                    <a:pt x="53" y="91"/>
                  </a:lnTo>
                  <a:lnTo>
                    <a:pt x="49" y="92"/>
                  </a:lnTo>
                  <a:lnTo>
                    <a:pt x="44" y="92"/>
                  </a:lnTo>
                  <a:moveTo>
                    <a:pt x="47" y="16"/>
                  </a:moveTo>
                  <a:lnTo>
                    <a:pt x="44" y="16"/>
                  </a:lnTo>
                  <a:lnTo>
                    <a:pt x="41" y="16"/>
                  </a:lnTo>
                  <a:lnTo>
                    <a:pt x="38" y="17"/>
                  </a:lnTo>
                  <a:lnTo>
                    <a:pt x="35" y="18"/>
                  </a:lnTo>
                  <a:lnTo>
                    <a:pt x="32" y="19"/>
                  </a:lnTo>
                  <a:lnTo>
                    <a:pt x="30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3" y="26"/>
                  </a:lnTo>
                  <a:lnTo>
                    <a:pt x="21" y="28"/>
                  </a:lnTo>
                  <a:lnTo>
                    <a:pt x="19" y="31"/>
                  </a:lnTo>
                  <a:lnTo>
                    <a:pt x="18" y="33"/>
                  </a:lnTo>
                  <a:lnTo>
                    <a:pt x="17" y="36"/>
                  </a:lnTo>
                  <a:lnTo>
                    <a:pt x="16" y="39"/>
                  </a:lnTo>
                  <a:lnTo>
                    <a:pt x="15" y="42"/>
                  </a:lnTo>
                  <a:lnTo>
                    <a:pt x="15" y="45"/>
                  </a:lnTo>
                  <a:lnTo>
                    <a:pt x="15" y="48"/>
                  </a:lnTo>
                  <a:lnTo>
                    <a:pt x="15" y="51"/>
                  </a:lnTo>
                  <a:lnTo>
                    <a:pt x="16" y="54"/>
                  </a:lnTo>
                  <a:lnTo>
                    <a:pt x="17" y="57"/>
                  </a:lnTo>
                  <a:lnTo>
                    <a:pt x="18" y="60"/>
                  </a:lnTo>
                  <a:lnTo>
                    <a:pt x="20" y="62"/>
                  </a:lnTo>
                  <a:lnTo>
                    <a:pt x="21" y="65"/>
                  </a:lnTo>
                  <a:lnTo>
                    <a:pt x="23" y="67"/>
                  </a:lnTo>
                  <a:lnTo>
                    <a:pt x="25" y="69"/>
                  </a:lnTo>
                  <a:lnTo>
                    <a:pt x="28" y="71"/>
                  </a:lnTo>
                  <a:lnTo>
                    <a:pt x="30" y="73"/>
                  </a:lnTo>
                  <a:lnTo>
                    <a:pt x="33" y="74"/>
                  </a:lnTo>
                  <a:lnTo>
                    <a:pt x="35" y="75"/>
                  </a:lnTo>
                  <a:lnTo>
                    <a:pt x="38" y="76"/>
                  </a:lnTo>
                  <a:lnTo>
                    <a:pt x="41" y="77"/>
                  </a:lnTo>
                  <a:lnTo>
                    <a:pt x="44" y="77"/>
                  </a:lnTo>
                  <a:lnTo>
                    <a:pt x="47" y="77"/>
                  </a:lnTo>
                  <a:lnTo>
                    <a:pt x="50" y="76"/>
                  </a:lnTo>
                  <a:lnTo>
                    <a:pt x="53" y="76"/>
                  </a:lnTo>
                  <a:lnTo>
                    <a:pt x="56" y="75"/>
                  </a:lnTo>
                  <a:lnTo>
                    <a:pt x="59" y="73"/>
                  </a:lnTo>
                  <a:lnTo>
                    <a:pt x="61" y="72"/>
                  </a:lnTo>
                  <a:lnTo>
                    <a:pt x="64" y="70"/>
                  </a:lnTo>
                  <a:lnTo>
                    <a:pt x="66" y="68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72" y="62"/>
                  </a:lnTo>
                  <a:lnTo>
                    <a:pt x="73" y="59"/>
                  </a:lnTo>
                  <a:lnTo>
                    <a:pt x="74" y="57"/>
                  </a:lnTo>
                  <a:lnTo>
                    <a:pt x="75" y="54"/>
                  </a:lnTo>
                  <a:lnTo>
                    <a:pt x="76" y="51"/>
                  </a:lnTo>
                  <a:lnTo>
                    <a:pt x="76" y="48"/>
                  </a:lnTo>
                  <a:lnTo>
                    <a:pt x="76" y="45"/>
                  </a:lnTo>
                  <a:lnTo>
                    <a:pt x="76" y="42"/>
                  </a:lnTo>
                  <a:lnTo>
                    <a:pt x="75" y="39"/>
                  </a:lnTo>
                  <a:lnTo>
                    <a:pt x="74" y="36"/>
                  </a:lnTo>
                  <a:lnTo>
                    <a:pt x="73" y="33"/>
                  </a:lnTo>
                  <a:lnTo>
                    <a:pt x="72" y="31"/>
                  </a:lnTo>
                  <a:lnTo>
                    <a:pt x="70" y="28"/>
                  </a:lnTo>
                  <a:lnTo>
                    <a:pt x="68" y="26"/>
                  </a:lnTo>
                  <a:lnTo>
                    <a:pt x="66" y="24"/>
                  </a:lnTo>
                  <a:lnTo>
                    <a:pt x="64" y="22"/>
                  </a:lnTo>
                  <a:lnTo>
                    <a:pt x="61" y="20"/>
                  </a:lnTo>
                  <a:lnTo>
                    <a:pt x="59" y="19"/>
                  </a:lnTo>
                  <a:lnTo>
                    <a:pt x="56" y="18"/>
                  </a:lnTo>
                  <a:lnTo>
                    <a:pt x="53" y="17"/>
                  </a:lnTo>
                  <a:lnTo>
                    <a:pt x="50" y="16"/>
                  </a:lnTo>
                  <a:lnTo>
                    <a:pt x="47" y="1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12" name="Google Shape;912;p49"/>
            <p:cNvSpPr/>
            <p:nvPr/>
          </p:nvSpPr>
          <p:spPr>
            <a:xfrm>
              <a:off x="864760" y="298832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0" y="124"/>
                  </a:moveTo>
                  <a:lnTo>
                    <a:pt x="54" y="123"/>
                  </a:lnTo>
                  <a:lnTo>
                    <a:pt x="48" y="122"/>
                  </a:lnTo>
                  <a:lnTo>
                    <a:pt x="42" y="121"/>
                  </a:lnTo>
                  <a:lnTo>
                    <a:pt x="36" y="118"/>
                  </a:lnTo>
                  <a:lnTo>
                    <a:pt x="31" y="116"/>
                  </a:lnTo>
                  <a:lnTo>
                    <a:pt x="26" y="112"/>
                  </a:lnTo>
                  <a:lnTo>
                    <a:pt x="21" y="109"/>
                  </a:lnTo>
                  <a:lnTo>
                    <a:pt x="17" y="104"/>
                  </a:lnTo>
                  <a:lnTo>
                    <a:pt x="13" y="100"/>
                  </a:lnTo>
                  <a:lnTo>
                    <a:pt x="10" y="95"/>
                  </a:lnTo>
                  <a:lnTo>
                    <a:pt x="7" y="90"/>
                  </a:lnTo>
                  <a:lnTo>
                    <a:pt x="4" y="84"/>
                  </a:lnTo>
                  <a:lnTo>
                    <a:pt x="2" y="78"/>
                  </a:lnTo>
                  <a:lnTo>
                    <a:pt x="1" y="72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8"/>
                  </a:lnTo>
                  <a:lnTo>
                    <a:pt x="4" y="42"/>
                  </a:lnTo>
                  <a:lnTo>
                    <a:pt x="6" y="36"/>
                  </a:lnTo>
                  <a:lnTo>
                    <a:pt x="9" y="31"/>
                  </a:lnTo>
                  <a:lnTo>
                    <a:pt x="12" y="26"/>
                  </a:lnTo>
                  <a:lnTo>
                    <a:pt x="16" y="21"/>
                  </a:lnTo>
                  <a:lnTo>
                    <a:pt x="20" y="17"/>
                  </a:lnTo>
                  <a:lnTo>
                    <a:pt x="25" y="13"/>
                  </a:lnTo>
                  <a:lnTo>
                    <a:pt x="30" y="9"/>
                  </a:lnTo>
                  <a:lnTo>
                    <a:pt x="35" y="6"/>
                  </a:lnTo>
                  <a:lnTo>
                    <a:pt x="41" y="4"/>
                  </a:lnTo>
                  <a:lnTo>
                    <a:pt x="47" y="2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1"/>
                  </a:lnTo>
                  <a:lnTo>
                    <a:pt x="77" y="2"/>
                  </a:lnTo>
                  <a:lnTo>
                    <a:pt x="83" y="4"/>
                  </a:lnTo>
                  <a:lnTo>
                    <a:pt x="89" y="6"/>
                  </a:lnTo>
                  <a:lnTo>
                    <a:pt x="94" y="9"/>
                  </a:lnTo>
                  <a:lnTo>
                    <a:pt x="99" y="12"/>
                  </a:lnTo>
                  <a:lnTo>
                    <a:pt x="104" y="16"/>
                  </a:lnTo>
                  <a:lnTo>
                    <a:pt x="108" y="20"/>
                  </a:lnTo>
                  <a:lnTo>
                    <a:pt x="112" y="25"/>
                  </a:lnTo>
                  <a:lnTo>
                    <a:pt x="115" y="30"/>
                  </a:lnTo>
                  <a:lnTo>
                    <a:pt x="118" y="35"/>
                  </a:lnTo>
                  <a:lnTo>
                    <a:pt x="120" y="41"/>
                  </a:lnTo>
                  <a:lnTo>
                    <a:pt x="122" y="46"/>
                  </a:lnTo>
                  <a:lnTo>
                    <a:pt x="123" y="53"/>
                  </a:lnTo>
                  <a:lnTo>
                    <a:pt x="124" y="59"/>
                  </a:lnTo>
                  <a:lnTo>
                    <a:pt x="124" y="65"/>
                  </a:lnTo>
                  <a:lnTo>
                    <a:pt x="123" y="71"/>
                  </a:lnTo>
                  <a:lnTo>
                    <a:pt x="122" y="77"/>
                  </a:lnTo>
                  <a:lnTo>
                    <a:pt x="121" y="83"/>
                  </a:lnTo>
                  <a:lnTo>
                    <a:pt x="118" y="89"/>
                  </a:lnTo>
                  <a:lnTo>
                    <a:pt x="116" y="94"/>
                  </a:lnTo>
                  <a:lnTo>
                    <a:pt x="112" y="99"/>
                  </a:lnTo>
                  <a:lnTo>
                    <a:pt x="109" y="104"/>
                  </a:lnTo>
                  <a:lnTo>
                    <a:pt x="104" y="108"/>
                  </a:lnTo>
                  <a:lnTo>
                    <a:pt x="100" y="112"/>
                  </a:lnTo>
                  <a:lnTo>
                    <a:pt x="95" y="115"/>
                  </a:lnTo>
                  <a:lnTo>
                    <a:pt x="90" y="118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6" y="124"/>
                  </a:lnTo>
                  <a:lnTo>
                    <a:pt x="60" y="124"/>
                  </a:lnTo>
                  <a:moveTo>
                    <a:pt x="64" y="21"/>
                  </a:moveTo>
                  <a:lnTo>
                    <a:pt x="60" y="21"/>
                  </a:lnTo>
                  <a:lnTo>
                    <a:pt x="56" y="21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4" y="25"/>
                  </a:lnTo>
                  <a:lnTo>
                    <a:pt x="41" y="27"/>
                  </a:lnTo>
                  <a:lnTo>
                    <a:pt x="37" y="29"/>
                  </a:lnTo>
                  <a:lnTo>
                    <a:pt x="34" y="32"/>
                  </a:lnTo>
                  <a:lnTo>
                    <a:pt x="31" y="35"/>
                  </a:lnTo>
                  <a:lnTo>
                    <a:pt x="29" y="38"/>
                  </a:lnTo>
                  <a:lnTo>
                    <a:pt x="27" y="41"/>
                  </a:lnTo>
                  <a:lnTo>
                    <a:pt x="25" y="45"/>
                  </a:lnTo>
                  <a:lnTo>
                    <a:pt x="23" y="49"/>
                  </a:lnTo>
                  <a:lnTo>
                    <a:pt x="22" y="53"/>
                  </a:lnTo>
                  <a:lnTo>
                    <a:pt x="21" y="57"/>
                  </a:lnTo>
                  <a:lnTo>
                    <a:pt x="21" y="61"/>
                  </a:lnTo>
                  <a:lnTo>
                    <a:pt x="21" y="65"/>
                  </a:lnTo>
                  <a:lnTo>
                    <a:pt x="21" y="69"/>
                  </a:lnTo>
                  <a:lnTo>
                    <a:pt x="22" y="73"/>
                  </a:lnTo>
                  <a:lnTo>
                    <a:pt x="24" y="77"/>
                  </a:lnTo>
                  <a:lnTo>
                    <a:pt x="25" y="81"/>
                  </a:lnTo>
                  <a:lnTo>
                    <a:pt x="27" y="84"/>
                  </a:lnTo>
                  <a:lnTo>
                    <a:pt x="29" y="87"/>
                  </a:lnTo>
                  <a:lnTo>
                    <a:pt x="32" y="90"/>
                  </a:lnTo>
                  <a:lnTo>
                    <a:pt x="35" y="93"/>
                  </a:lnTo>
                  <a:lnTo>
                    <a:pt x="38" y="96"/>
                  </a:lnTo>
                  <a:lnTo>
                    <a:pt x="41" y="98"/>
                  </a:lnTo>
                  <a:lnTo>
                    <a:pt x="45" y="100"/>
                  </a:lnTo>
                  <a:lnTo>
                    <a:pt x="49" y="102"/>
                  </a:lnTo>
                  <a:lnTo>
                    <a:pt x="53" y="103"/>
                  </a:lnTo>
                  <a:lnTo>
                    <a:pt x="57" y="104"/>
                  </a:lnTo>
                  <a:lnTo>
                    <a:pt x="61" y="104"/>
                  </a:lnTo>
                  <a:lnTo>
                    <a:pt x="65" y="104"/>
                  </a:lnTo>
                  <a:lnTo>
                    <a:pt x="69" y="104"/>
                  </a:lnTo>
                  <a:lnTo>
                    <a:pt x="73" y="103"/>
                  </a:lnTo>
                  <a:lnTo>
                    <a:pt x="77" y="101"/>
                  </a:lnTo>
                  <a:lnTo>
                    <a:pt x="81" y="100"/>
                  </a:lnTo>
                  <a:lnTo>
                    <a:pt x="84" y="98"/>
                  </a:lnTo>
                  <a:lnTo>
                    <a:pt x="87" y="96"/>
                  </a:lnTo>
                  <a:lnTo>
                    <a:pt x="90" y="93"/>
                  </a:lnTo>
                  <a:lnTo>
                    <a:pt x="93" y="90"/>
                  </a:lnTo>
                  <a:lnTo>
                    <a:pt x="96" y="87"/>
                  </a:lnTo>
                  <a:lnTo>
                    <a:pt x="98" y="84"/>
                  </a:lnTo>
                  <a:lnTo>
                    <a:pt x="100" y="80"/>
                  </a:lnTo>
                  <a:lnTo>
                    <a:pt x="102" y="76"/>
                  </a:lnTo>
                  <a:lnTo>
                    <a:pt x="103" y="72"/>
                  </a:lnTo>
                  <a:lnTo>
                    <a:pt x="104" y="68"/>
                  </a:lnTo>
                  <a:lnTo>
                    <a:pt x="104" y="64"/>
                  </a:lnTo>
                  <a:lnTo>
                    <a:pt x="104" y="60"/>
                  </a:lnTo>
                  <a:lnTo>
                    <a:pt x="104" y="56"/>
                  </a:lnTo>
                  <a:lnTo>
                    <a:pt x="103" y="52"/>
                  </a:lnTo>
                  <a:lnTo>
                    <a:pt x="101" y="48"/>
                  </a:lnTo>
                  <a:lnTo>
                    <a:pt x="100" y="44"/>
                  </a:lnTo>
                  <a:lnTo>
                    <a:pt x="98" y="41"/>
                  </a:lnTo>
                  <a:lnTo>
                    <a:pt x="96" y="37"/>
                  </a:lnTo>
                  <a:lnTo>
                    <a:pt x="93" y="34"/>
                  </a:lnTo>
                  <a:lnTo>
                    <a:pt x="90" y="31"/>
                  </a:lnTo>
                  <a:lnTo>
                    <a:pt x="87" y="29"/>
                  </a:lnTo>
                  <a:lnTo>
                    <a:pt x="84" y="27"/>
                  </a:lnTo>
                  <a:lnTo>
                    <a:pt x="80" y="25"/>
                  </a:lnTo>
                  <a:lnTo>
                    <a:pt x="76" y="23"/>
                  </a:lnTo>
                  <a:lnTo>
                    <a:pt x="72" y="22"/>
                  </a:lnTo>
                  <a:lnTo>
                    <a:pt x="68" y="21"/>
                  </a:lnTo>
                  <a:lnTo>
                    <a:pt x="64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13" name="Google Shape;913;p49"/>
            <p:cNvSpPr/>
            <p:nvPr/>
          </p:nvSpPr>
          <p:spPr>
            <a:xfrm>
              <a:off x="830920" y="3341120"/>
              <a:ext cx="24480" cy="2448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2" y="67"/>
                  </a:moveTo>
                  <a:lnTo>
                    <a:pt x="29" y="67"/>
                  </a:lnTo>
                  <a:lnTo>
                    <a:pt x="25" y="66"/>
                  </a:lnTo>
                  <a:lnTo>
                    <a:pt x="22" y="65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4" y="61"/>
                  </a:lnTo>
                  <a:lnTo>
                    <a:pt x="11" y="59"/>
                  </a:lnTo>
                  <a:lnTo>
                    <a:pt x="9" y="57"/>
                  </a:lnTo>
                  <a:lnTo>
                    <a:pt x="7" y="55"/>
                  </a:lnTo>
                  <a:lnTo>
                    <a:pt x="5" y="52"/>
                  </a:lnTo>
                  <a:lnTo>
                    <a:pt x="3" y="49"/>
                  </a:lnTo>
                  <a:lnTo>
                    <a:pt x="2" y="46"/>
                  </a:lnTo>
                  <a:lnTo>
                    <a:pt x="1" y="43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1" y="26"/>
                  </a:lnTo>
                  <a:lnTo>
                    <a:pt x="2" y="23"/>
                  </a:lnTo>
                  <a:lnTo>
                    <a:pt x="3" y="20"/>
                  </a:lnTo>
                  <a:lnTo>
                    <a:pt x="5" y="17"/>
                  </a:lnTo>
                  <a:lnTo>
                    <a:pt x="7" y="14"/>
                  </a:lnTo>
                  <a:lnTo>
                    <a:pt x="9" y="12"/>
                  </a:lnTo>
                  <a:lnTo>
                    <a:pt x="11" y="9"/>
                  </a:lnTo>
                  <a:lnTo>
                    <a:pt x="13" y="7"/>
                  </a:lnTo>
                  <a:lnTo>
                    <a:pt x="16" y="5"/>
                  </a:lnTo>
                  <a:lnTo>
                    <a:pt x="19" y="3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3" y="7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0" y="13"/>
                  </a:lnTo>
                  <a:lnTo>
                    <a:pt x="62" y="16"/>
                  </a:lnTo>
                  <a:lnTo>
                    <a:pt x="64" y="19"/>
                  </a:lnTo>
                  <a:lnTo>
                    <a:pt x="65" y="22"/>
                  </a:lnTo>
                  <a:lnTo>
                    <a:pt x="66" y="25"/>
                  </a:lnTo>
                  <a:lnTo>
                    <a:pt x="67" y="28"/>
                  </a:lnTo>
                  <a:lnTo>
                    <a:pt x="67" y="32"/>
                  </a:lnTo>
                  <a:lnTo>
                    <a:pt x="67" y="35"/>
                  </a:lnTo>
                  <a:lnTo>
                    <a:pt x="67" y="38"/>
                  </a:lnTo>
                  <a:lnTo>
                    <a:pt x="66" y="42"/>
                  </a:lnTo>
                  <a:lnTo>
                    <a:pt x="65" y="45"/>
                  </a:lnTo>
                  <a:lnTo>
                    <a:pt x="64" y="48"/>
                  </a:lnTo>
                  <a:lnTo>
                    <a:pt x="62" y="51"/>
                  </a:lnTo>
                  <a:lnTo>
                    <a:pt x="60" y="54"/>
                  </a:lnTo>
                  <a:lnTo>
                    <a:pt x="58" y="56"/>
                  </a:lnTo>
                  <a:lnTo>
                    <a:pt x="56" y="58"/>
                  </a:lnTo>
                  <a:lnTo>
                    <a:pt x="54" y="60"/>
                  </a:lnTo>
                  <a:lnTo>
                    <a:pt x="51" y="62"/>
                  </a:lnTo>
                  <a:lnTo>
                    <a:pt x="48" y="64"/>
                  </a:lnTo>
                  <a:lnTo>
                    <a:pt x="45" y="65"/>
                  </a:lnTo>
                  <a:lnTo>
                    <a:pt x="42" y="66"/>
                  </a:lnTo>
                  <a:lnTo>
                    <a:pt x="39" y="67"/>
                  </a:lnTo>
                  <a:lnTo>
                    <a:pt x="36" y="67"/>
                  </a:lnTo>
                  <a:lnTo>
                    <a:pt x="32" y="67"/>
                  </a:lnTo>
                  <a:moveTo>
                    <a:pt x="34" y="11"/>
                  </a:moveTo>
                  <a:lnTo>
                    <a:pt x="32" y="11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5" y="13"/>
                  </a:lnTo>
                  <a:lnTo>
                    <a:pt x="24" y="14"/>
                  </a:lnTo>
                  <a:lnTo>
                    <a:pt x="22" y="15"/>
                  </a:lnTo>
                  <a:lnTo>
                    <a:pt x="20" y="16"/>
                  </a:lnTo>
                  <a:lnTo>
                    <a:pt x="18" y="17"/>
                  </a:lnTo>
                  <a:lnTo>
                    <a:pt x="17" y="19"/>
                  </a:lnTo>
                  <a:lnTo>
                    <a:pt x="16" y="21"/>
                  </a:lnTo>
                  <a:lnTo>
                    <a:pt x="14" y="23"/>
                  </a:lnTo>
                  <a:lnTo>
                    <a:pt x="13" y="24"/>
                  </a:lnTo>
                  <a:lnTo>
                    <a:pt x="12" y="27"/>
                  </a:lnTo>
                  <a:lnTo>
                    <a:pt x="12" y="29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1" y="37"/>
                  </a:lnTo>
                  <a:lnTo>
                    <a:pt x="12" y="40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5" y="46"/>
                  </a:lnTo>
                  <a:lnTo>
                    <a:pt x="16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0" y="52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5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5" y="56"/>
                  </a:lnTo>
                  <a:lnTo>
                    <a:pt x="37" y="56"/>
                  </a:lnTo>
                  <a:lnTo>
                    <a:pt x="39" y="55"/>
                  </a:lnTo>
                  <a:lnTo>
                    <a:pt x="42" y="55"/>
                  </a:lnTo>
                  <a:lnTo>
                    <a:pt x="43" y="54"/>
                  </a:lnTo>
                  <a:lnTo>
                    <a:pt x="45" y="53"/>
                  </a:lnTo>
                  <a:lnTo>
                    <a:pt x="47" y="52"/>
                  </a:lnTo>
                  <a:lnTo>
                    <a:pt x="49" y="50"/>
                  </a:lnTo>
                  <a:lnTo>
                    <a:pt x="50" y="49"/>
                  </a:lnTo>
                  <a:lnTo>
                    <a:pt x="51" y="47"/>
                  </a:lnTo>
                  <a:lnTo>
                    <a:pt x="53" y="45"/>
                  </a:lnTo>
                  <a:lnTo>
                    <a:pt x="54" y="43"/>
                  </a:lnTo>
                  <a:lnTo>
                    <a:pt x="55" y="41"/>
                  </a:lnTo>
                  <a:lnTo>
                    <a:pt x="55" y="39"/>
                  </a:lnTo>
                  <a:lnTo>
                    <a:pt x="56" y="37"/>
                  </a:lnTo>
                  <a:lnTo>
                    <a:pt x="56" y="35"/>
                  </a:lnTo>
                  <a:lnTo>
                    <a:pt x="56" y="33"/>
                  </a:lnTo>
                  <a:lnTo>
                    <a:pt x="56" y="30"/>
                  </a:lnTo>
                  <a:lnTo>
                    <a:pt x="55" y="28"/>
                  </a:lnTo>
                  <a:lnTo>
                    <a:pt x="55" y="26"/>
                  </a:lnTo>
                  <a:lnTo>
                    <a:pt x="54" y="24"/>
                  </a:lnTo>
                  <a:lnTo>
                    <a:pt x="53" y="22"/>
                  </a:lnTo>
                  <a:lnTo>
                    <a:pt x="52" y="20"/>
                  </a:lnTo>
                  <a:lnTo>
                    <a:pt x="50" y="18"/>
                  </a:lnTo>
                  <a:lnTo>
                    <a:pt x="49" y="17"/>
                  </a:lnTo>
                  <a:lnTo>
                    <a:pt x="47" y="16"/>
                  </a:lnTo>
                  <a:lnTo>
                    <a:pt x="45" y="14"/>
                  </a:lnTo>
                  <a:lnTo>
                    <a:pt x="43" y="13"/>
                  </a:lnTo>
                  <a:lnTo>
                    <a:pt x="41" y="12"/>
                  </a:lnTo>
                  <a:lnTo>
                    <a:pt x="39" y="12"/>
                  </a:lnTo>
                  <a:lnTo>
                    <a:pt x="36" y="11"/>
                  </a:lnTo>
                  <a:lnTo>
                    <a:pt x="34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14" name="Google Shape;914;p49"/>
            <p:cNvSpPr/>
            <p:nvPr/>
          </p:nvSpPr>
          <p:spPr>
            <a:xfrm>
              <a:off x="826600" y="3336800"/>
              <a:ext cx="33120" cy="3312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44" y="91"/>
                  </a:moveTo>
                  <a:lnTo>
                    <a:pt x="39" y="91"/>
                  </a:lnTo>
                  <a:lnTo>
                    <a:pt x="35" y="90"/>
                  </a:lnTo>
                  <a:lnTo>
                    <a:pt x="31" y="88"/>
                  </a:lnTo>
                  <a:lnTo>
                    <a:pt x="26" y="87"/>
                  </a:lnTo>
                  <a:lnTo>
                    <a:pt x="23" y="85"/>
                  </a:lnTo>
                  <a:lnTo>
                    <a:pt x="19" y="82"/>
                  </a:lnTo>
                  <a:lnTo>
                    <a:pt x="15" y="80"/>
                  </a:lnTo>
                  <a:lnTo>
                    <a:pt x="12" y="76"/>
                  </a:lnTo>
                  <a:lnTo>
                    <a:pt x="9" y="73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2" y="58"/>
                  </a:lnTo>
                  <a:lnTo>
                    <a:pt x="1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3" y="31"/>
                  </a:lnTo>
                  <a:lnTo>
                    <a:pt x="4" y="26"/>
                  </a:lnTo>
                  <a:lnTo>
                    <a:pt x="6" y="23"/>
                  </a:lnTo>
                  <a:lnTo>
                    <a:pt x="9" y="19"/>
                  </a:lnTo>
                  <a:lnTo>
                    <a:pt x="11" y="15"/>
                  </a:lnTo>
                  <a:lnTo>
                    <a:pt x="14" y="12"/>
                  </a:lnTo>
                  <a:lnTo>
                    <a:pt x="18" y="9"/>
                  </a:lnTo>
                  <a:lnTo>
                    <a:pt x="21" y="7"/>
                  </a:lnTo>
                  <a:lnTo>
                    <a:pt x="25" y="5"/>
                  </a:lnTo>
                  <a:lnTo>
                    <a:pt x="29" y="3"/>
                  </a:lnTo>
                  <a:lnTo>
                    <a:pt x="33" y="2"/>
                  </a:lnTo>
                  <a:lnTo>
                    <a:pt x="38" y="1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6" y="1"/>
                  </a:lnTo>
                  <a:lnTo>
                    <a:pt x="61" y="3"/>
                  </a:lnTo>
                  <a:lnTo>
                    <a:pt x="65" y="4"/>
                  </a:lnTo>
                  <a:lnTo>
                    <a:pt x="69" y="6"/>
                  </a:lnTo>
                  <a:lnTo>
                    <a:pt x="72" y="9"/>
                  </a:lnTo>
                  <a:lnTo>
                    <a:pt x="76" y="11"/>
                  </a:lnTo>
                  <a:lnTo>
                    <a:pt x="79" y="14"/>
                  </a:lnTo>
                  <a:lnTo>
                    <a:pt x="82" y="18"/>
                  </a:lnTo>
                  <a:lnTo>
                    <a:pt x="84" y="21"/>
                  </a:lnTo>
                  <a:lnTo>
                    <a:pt x="86" y="25"/>
                  </a:lnTo>
                  <a:lnTo>
                    <a:pt x="88" y="29"/>
                  </a:lnTo>
                  <a:lnTo>
                    <a:pt x="89" y="33"/>
                  </a:lnTo>
                  <a:lnTo>
                    <a:pt x="90" y="38"/>
                  </a:lnTo>
                  <a:lnTo>
                    <a:pt x="91" y="42"/>
                  </a:lnTo>
                  <a:lnTo>
                    <a:pt x="91" y="47"/>
                  </a:lnTo>
                  <a:lnTo>
                    <a:pt x="91" y="52"/>
                  </a:lnTo>
                  <a:lnTo>
                    <a:pt x="90" y="56"/>
                  </a:lnTo>
                  <a:lnTo>
                    <a:pt x="88" y="61"/>
                  </a:lnTo>
                  <a:lnTo>
                    <a:pt x="87" y="65"/>
                  </a:lnTo>
                  <a:lnTo>
                    <a:pt x="85" y="69"/>
                  </a:lnTo>
                  <a:lnTo>
                    <a:pt x="82" y="73"/>
                  </a:lnTo>
                  <a:lnTo>
                    <a:pt x="80" y="76"/>
                  </a:lnTo>
                  <a:lnTo>
                    <a:pt x="76" y="79"/>
                  </a:lnTo>
                  <a:lnTo>
                    <a:pt x="73" y="82"/>
                  </a:lnTo>
                  <a:lnTo>
                    <a:pt x="70" y="84"/>
                  </a:lnTo>
                  <a:lnTo>
                    <a:pt x="66" y="86"/>
                  </a:lnTo>
                  <a:lnTo>
                    <a:pt x="62" y="88"/>
                  </a:lnTo>
                  <a:lnTo>
                    <a:pt x="58" y="90"/>
                  </a:lnTo>
                  <a:lnTo>
                    <a:pt x="53" y="90"/>
                  </a:lnTo>
                  <a:lnTo>
                    <a:pt x="49" y="91"/>
                  </a:lnTo>
                  <a:lnTo>
                    <a:pt x="44" y="91"/>
                  </a:lnTo>
                  <a:moveTo>
                    <a:pt x="47" y="15"/>
                  </a:moveTo>
                  <a:lnTo>
                    <a:pt x="44" y="15"/>
                  </a:lnTo>
                  <a:lnTo>
                    <a:pt x="41" y="15"/>
                  </a:lnTo>
                  <a:lnTo>
                    <a:pt x="38" y="16"/>
                  </a:lnTo>
                  <a:lnTo>
                    <a:pt x="35" y="17"/>
                  </a:lnTo>
                  <a:lnTo>
                    <a:pt x="32" y="18"/>
                  </a:lnTo>
                  <a:lnTo>
                    <a:pt x="30" y="20"/>
                  </a:lnTo>
                  <a:lnTo>
                    <a:pt x="27" y="21"/>
                  </a:lnTo>
                  <a:lnTo>
                    <a:pt x="25" y="23"/>
                  </a:lnTo>
                  <a:lnTo>
                    <a:pt x="23" y="25"/>
                  </a:lnTo>
                  <a:lnTo>
                    <a:pt x="21" y="28"/>
                  </a:lnTo>
                  <a:lnTo>
                    <a:pt x="19" y="30"/>
                  </a:lnTo>
                  <a:lnTo>
                    <a:pt x="18" y="33"/>
                  </a:lnTo>
                  <a:lnTo>
                    <a:pt x="17" y="35"/>
                  </a:lnTo>
                  <a:lnTo>
                    <a:pt x="16" y="38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7"/>
                  </a:lnTo>
                  <a:lnTo>
                    <a:pt x="15" y="50"/>
                  </a:lnTo>
                  <a:lnTo>
                    <a:pt x="16" y="53"/>
                  </a:lnTo>
                  <a:lnTo>
                    <a:pt x="17" y="56"/>
                  </a:lnTo>
                  <a:lnTo>
                    <a:pt x="18" y="59"/>
                  </a:lnTo>
                  <a:lnTo>
                    <a:pt x="20" y="61"/>
                  </a:lnTo>
                  <a:lnTo>
                    <a:pt x="21" y="64"/>
                  </a:lnTo>
                  <a:lnTo>
                    <a:pt x="23" y="66"/>
                  </a:lnTo>
                  <a:lnTo>
                    <a:pt x="25" y="68"/>
                  </a:lnTo>
                  <a:lnTo>
                    <a:pt x="28" y="70"/>
                  </a:lnTo>
                  <a:lnTo>
                    <a:pt x="30" y="72"/>
                  </a:lnTo>
                  <a:lnTo>
                    <a:pt x="33" y="73"/>
                  </a:lnTo>
                  <a:lnTo>
                    <a:pt x="35" y="74"/>
                  </a:lnTo>
                  <a:lnTo>
                    <a:pt x="38" y="75"/>
                  </a:lnTo>
                  <a:lnTo>
                    <a:pt x="41" y="76"/>
                  </a:lnTo>
                  <a:lnTo>
                    <a:pt x="44" y="76"/>
                  </a:lnTo>
                  <a:lnTo>
                    <a:pt x="47" y="76"/>
                  </a:lnTo>
                  <a:lnTo>
                    <a:pt x="50" y="76"/>
                  </a:lnTo>
                  <a:lnTo>
                    <a:pt x="53" y="75"/>
                  </a:lnTo>
                  <a:lnTo>
                    <a:pt x="56" y="74"/>
                  </a:lnTo>
                  <a:lnTo>
                    <a:pt x="59" y="73"/>
                  </a:lnTo>
                  <a:lnTo>
                    <a:pt x="61" y="72"/>
                  </a:lnTo>
                  <a:lnTo>
                    <a:pt x="64" y="70"/>
                  </a:lnTo>
                  <a:lnTo>
                    <a:pt x="66" y="68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72" y="61"/>
                  </a:lnTo>
                  <a:lnTo>
                    <a:pt x="73" y="59"/>
                  </a:lnTo>
                  <a:lnTo>
                    <a:pt x="74" y="56"/>
                  </a:lnTo>
                  <a:lnTo>
                    <a:pt x="75" y="53"/>
                  </a:lnTo>
                  <a:lnTo>
                    <a:pt x="76" y="50"/>
                  </a:lnTo>
                  <a:lnTo>
                    <a:pt x="76" y="47"/>
                  </a:lnTo>
                  <a:lnTo>
                    <a:pt x="76" y="44"/>
                  </a:lnTo>
                  <a:lnTo>
                    <a:pt x="76" y="41"/>
                  </a:lnTo>
                  <a:lnTo>
                    <a:pt x="75" y="38"/>
                  </a:lnTo>
                  <a:lnTo>
                    <a:pt x="74" y="35"/>
                  </a:lnTo>
                  <a:lnTo>
                    <a:pt x="73" y="32"/>
                  </a:lnTo>
                  <a:lnTo>
                    <a:pt x="72" y="30"/>
                  </a:lnTo>
                  <a:lnTo>
                    <a:pt x="70" y="27"/>
                  </a:lnTo>
                  <a:lnTo>
                    <a:pt x="68" y="25"/>
                  </a:lnTo>
                  <a:lnTo>
                    <a:pt x="66" y="23"/>
                  </a:lnTo>
                  <a:lnTo>
                    <a:pt x="64" y="21"/>
                  </a:lnTo>
                  <a:lnTo>
                    <a:pt x="61" y="19"/>
                  </a:lnTo>
                  <a:lnTo>
                    <a:pt x="59" y="18"/>
                  </a:lnTo>
                  <a:lnTo>
                    <a:pt x="56" y="17"/>
                  </a:lnTo>
                  <a:lnTo>
                    <a:pt x="53" y="16"/>
                  </a:lnTo>
                  <a:lnTo>
                    <a:pt x="50" y="15"/>
                  </a:lnTo>
                  <a:lnTo>
                    <a:pt x="47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15" name="Google Shape;915;p49"/>
            <p:cNvSpPr/>
            <p:nvPr/>
          </p:nvSpPr>
          <p:spPr>
            <a:xfrm>
              <a:off x="820480" y="333104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0" y="124"/>
                  </a:moveTo>
                  <a:lnTo>
                    <a:pt x="54" y="123"/>
                  </a:lnTo>
                  <a:lnTo>
                    <a:pt x="48" y="122"/>
                  </a:lnTo>
                  <a:lnTo>
                    <a:pt x="42" y="120"/>
                  </a:lnTo>
                  <a:lnTo>
                    <a:pt x="36" y="118"/>
                  </a:lnTo>
                  <a:lnTo>
                    <a:pt x="31" y="115"/>
                  </a:lnTo>
                  <a:lnTo>
                    <a:pt x="26" y="112"/>
                  </a:lnTo>
                  <a:lnTo>
                    <a:pt x="21" y="108"/>
                  </a:lnTo>
                  <a:lnTo>
                    <a:pt x="17" y="104"/>
                  </a:lnTo>
                  <a:lnTo>
                    <a:pt x="13" y="99"/>
                  </a:lnTo>
                  <a:lnTo>
                    <a:pt x="9" y="94"/>
                  </a:lnTo>
                  <a:lnTo>
                    <a:pt x="6" y="89"/>
                  </a:lnTo>
                  <a:lnTo>
                    <a:pt x="4" y="83"/>
                  </a:lnTo>
                  <a:lnTo>
                    <a:pt x="2" y="77"/>
                  </a:lnTo>
                  <a:lnTo>
                    <a:pt x="1" y="72"/>
                  </a:lnTo>
                  <a:lnTo>
                    <a:pt x="0" y="65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2" y="47"/>
                  </a:lnTo>
                  <a:lnTo>
                    <a:pt x="4" y="41"/>
                  </a:lnTo>
                  <a:lnTo>
                    <a:pt x="6" y="35"/>
                  </a:lnTo>
                  <a:lnTo>
                    <a:pt x="9" y="30"/>
                  </a:lnTo>
                  <a:lnTo>
                    <a:pt x="12" y="25"/>
                  </a:lnTo>
                  <a:lnTo>
                    <a:pt x="16" y="20"/>
                  </a:lnTo>
                  <a:lnTo>
                    <a:pt x="20" y="16"/>
                  </a:lnTo>
                  <a:lnTo>
                    <a:pt x="25" y="12"/>
                  </a:lnTo>
                  <a:lnTo>
                    <a:pt x="30" y="9"/>
                  </a:lnTo>
                  <a:lnTo>
                    <a:pt x="35" y="6"/>
                  </a:lnTo>
                  <a:lnTo>
                    <a:pt x="41" y="4"/>
                  </a:lnTo>
                  <a:lnTo>
                    <a:pt x="46" y="2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1"/>
                  </a:lnTo>
                  <a:lnTo>
                    <a:pt x="77" y="2"/>
                  </a:lnTo>
                  <a:lnTo>
                    <a:pt x="83" y="3"/>
                  </a:lnTo>
                  <a:lnTo>
                    <a:pt x="89" y="6"/>
                  </a:lnTo>
                  <a:lnTo>
                    <a:pt x="94" y="8"/>
                  </a:lnTo>
                  <a:lnTo>
                    <a:pt x="99" y="12"/>
                  </a:lnTo>
                  <a:lnTo>
                    <a:pt x="104" y="16"/>
                  </a:lnTo>
                  <a:lnTo>
                    <a:pt x="108" y="20"/>
                  </a:lnTo>
                  <a:lnTo>
                    <a:pt x="112" y="24"/>
                  </a:lnTo>
                  <a:lnTo>
                    <a:pt x="115" y="29"/>
                  </a:lnTo>
                  <a:lnTo>
                    <a:pt x="118" y="34"/>
                  </a:lnTo>
                  <a:lnTo>
                    <a:pt x="120" y="40"/>
                  </a:lnTo>
                  <a:lnTo>
                    <a:pt x="122" y="46"/>
                  </a:lnTo>
                  <a:lnTo>
                    <a:pt x="123" y="52"/>
                  </a:lnTo>
                  <a:lnTo>
                    <a:pt x="124" y="58"/>
                  </a:lnTo>
                  <a:lnTo>
                    <a:pt x="124" y="64"/>
                  </a:lnTo>
                  <a:lnTo>
                    <a:pt x="123" y="70"/>
                  </a:lnTo>
                  <a:lnTo>
                    <a:pt x="122" y="77"/>
                  </a:lnTo>
                  <a:lnTo>
                    <a:pt x="121" y="83"/>
                  </a:lnTo>
                  <a:lnTo>
                    <a:pt x="118" y="88"/>
                  </a:lnTo>
                  <a:lnTo>
                    <a:pt x="116" y="94"/>
                  </a:lnTo>
                  <a:lnTo>
                    <a:pt x="112" y="99"/>
                  </a:lnTo>
                  <a:lnTo>
                    <a:pt x="109" y="103"/>
                  </a:lnTo>
                  <a:lnTo>
                    <a:pt x="104" y="108"/>
                  </a:lnTo>
                  <a:lnTo>
                    <a:pt x="100" y="111"/>
                  </a:lnTo>
                  <a:lnTo>
                    <a:pt x="95" y="115"/>
                  </a:lnTo>
                  <a:lnTo>
                    <a:pt x="90" y="118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6" y="124"/>
                  </a:lnTo>
                  <a:lnTo>
                    <a:pt x="60" y="124"/>
                  </a:lnTo>
                  <a:moveTo>
                    <a:pt x="64" y="20"/>
                  </a:moveTo>
                  <a:lnTo>
                    <a:pt x="60" y="20"/>
                  </a:lnTo>
                  <a:lnTo>
                    <a:pt x="56" y="21"/>
                  </a:lnTo>
                  <a:lnTo>
                    <a:pt x="52" y="21"/>
                  </a:lnTo>
                  <a:lnTo>
                    <a:pt x="48" y="23"/>
                  </a:lnTo>
                  <a:lnTo>
                    <a:pt x="44" y="24"/>
                  </a:lnTo>
                  <a:lnTo>
                    <a:pt x="41" y="26"/>
                  </a:lnTo>
                  <a:lnTo>
                    <a:pt x="37" y="28"/>
                  </a:lnTo>
                  <a:lnTo>
                    <a:pt x="34" y="31"/>
                  </a:lnTo>
                  <a:lnTo>
                    <a:pt x="31" y="34"/>
                  </a:lnTo>
                  <a:lnTo>
                    <a:pt x="29" y="37"/>
                  </a:lnTo>
                  <a:lnTo>
                    <a:pt x="27" y="40"/>
                  </a:lnTo>
                  <a:lnTo>
                    <a:pt x="25" y="44"/>
                  </a:lnTo>
                  <a:lnTo>
                    <a:pt x="23" y="48"/>
                  </a:lnTo>
                  <a:lnTo>
                    <a:pt x="22" y="52"/>
                  </a:lnTo>
                  <a:lnTo>
                    <a:pt x="21" y="56"/>
                  </a:lnTo>
                  <a:lnTo>
                    <a:pt x="21" y="60"/>
                  </a:lnTo>
                  <a:lnTo>
                    <a:pt x="21" y="64"/>
                  </a:lnTo>
                  <a:lnTo>
                    <a:pt x="22" y="68"/>
                  </a:lnTo>
                  <a:lnTo>
                    <a:pt x="22" y="72"/>
                  </a:lnTo>
                  <a:lnTo>
                    <a:pt x="24" y="76"/>
                  </a:lnTo>
                  <a:lnTo>
                    <a:pt x="25" y="80"/>
                  </a:lnTo>
                  <a:lnTo>
                    <a:pt x="27" y="83"/>
                  </a:lnTo>
                  <a:lnTo>
                    <a:pt x="30" y="87"/>
                  </a:lnTo>
                  <a:lnTo>
                    <a:pt x="32" y="90"/>
                  </a:lnTo>
                  <a:lnTo>
                    <a:pt x="35" y="93"/>
                  </a:lnTo>
                  <a:lnTo>
                    <a:pt x="38" y="95"/>
                  </a:lnTo>
                  <a:lnTo>
                    <a:pt x="42" y="97"/>
                  </a:lnTo>
                  <a:lnTo>
                    <a:pt x="45" y="99"/>
                  </a:lnTo>
                  <a:lnTo>
                    <a:pt x="49" y="101"/>
                  </a:lnTo>
                  <a:lnTo>
                    <a:pt x="53" y="102"/>
                  </a:lnTo>
                  <a:lnTo>
                    <a:pt x="57" y="103"/>
                  </a:lnTo>
                  <a:lnTo>
                    <a:pt x="61" y="103"/>
                  </a:lnTo>
                  <a:lnTo>
                    <a:pt x="65" y="103"/>
                  </a:lnTo>
                  <a:lnTo>
                    <a:pt x="69" y="103"/>
                  </a:lnTo>
                  <a:lnTo>
                    <a:pt x="73" y="102"/>
                  </a:lnTo>
                  <a:lnTo>
                    <a:pt x="77" y="100"/>
                  </a:lnTo>
                  <a:lnTo>
                    <a:pt x="81" y="99"/>
                  </a:lnTo>
                  <a:lnTo>
                    <a:pt x="84" y="97"/>
                  </a:lnTo>
                  <a:lnTo>
                    <a:pt x="88" y="94"/>
                  </a:lnTo>
                  <a:lnTo>
                    <a:pt x="91" y="92"/>
                  </a:lnTo>
                  <a:lnTo>
                    <a:pt x="93" y="89"/>
                  </a:lnTo>
                  <a:lnTo>
                    <a:pt x="96" y="86"/>
                  </a:lnTo>
                  <a:lnTo>
                    <a:pt x="98" y="82"/>
                  </a:lnTo>
                  <a:lnTo>
                    <a:pt x="100" y="79"/>
                  </a:lnTo>
                  <a:lnTo>
                    <a:pt x="102" y="75"/>
                  </a:lnTo>
                  <a:lnTo>
                    <a:pt x="103" y="71"/>
                  </a:lnTo>
                  <a:lnTo>
                    <a:pt x="104" y="67"/>
                  </a:lnTo>
                  <a:lnTo>
                    <a:pt x="104" y="63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3" y="51"/>
                  </a:lnTo>
                  <a:lnTo>
                    <a:pt x="101" y="47"/>
                  </a:lnTo>
                  <a:lnTo>
                    <a:pt x="100" y="43"/>
                  </a:lnTo>
                  <a:lnTo>
                    <a:pt x="98" y="40"/>
                  </a:lnTo>
                  <a:lnTo>
                    <a:pt x="96" y="37"/>
                  </a:lnTo>
                  <a:lnTo>
                    <a:pt x="93" y="33"/>
                  </a:lnTo>
                  <a:lnTo>
                    <a:pt x="90" y="31"/>
                  </a:lnTo>
                  <a:lnTo>
                    <a:pt x="87" y="28"/>
                  </a:lnTo>
                  <a:lnTo>
                    <a:pt x="84" y="26"/>
                  </a:lnTo>
                  <a:lnTo>
                    <a:pt x="80" y="24"/>
                  </a:lnTo>
                  <a:lnTo>
                    <a:pt x="76" y="22"/>
                  </a:lnTo>
                  <a:lnTo>
                    <a:pt x="72" y="21"/>
                  </a:lnTo>
                  <a:lnTo>
                    <a:pt x="68" y="20"/>
                  </a:lnTo>
                  <a:lnTo>
                    <a:pt x="64" y="2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16" name="Google Shape;916;p49"/>
            <p:cNvSpPr/>
            <p:nvPr/>
          </p:nvSpPr>
          <p:spPr>
            <a:xfrm>
              <a:off x="830920" y="3096320"/>
              <a:ext cx="24480" cy="2448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2" y="67"/>
                  </a:moveTo>
                  <a:lnTo>
                    <a:pt x="29" y="67"/>
                  </a:lnTo>
                  <a:lnTo>
                    <a:pt x="25" y="66"/>
                  </a:lnTo>
                  <a:lnTo>
                    <a:pt x="22" y="65"/>
                  </a:lnTo>
                  <a:lnTo>
                    <a:pt x="19" y="64"/>
                  </a:lnTo>
                  <a:lnTo>
                    <a:pt x="16" y="62"/>
                  </a:lnTo>
                  <a:lnTo>
                    <a:pt x="14" y="60"/>
                  </a:lnTo>
                  <a:lnTo>
                    <a:pt x="11" y="58"/>
                  </a:lnTo>
                  <a:lnTo>
                    <a:pt x="9" y="56"/>
                  </a:lnTo>
                  <a:lnTo>
                    <a:pt x="7" y="53"/>
                  </a:lnTo>
                  <a:lnTo>
                    <a:pt x="5" y="51"/>
                  </a:lnTo>
                  <a:lnTo>
                    <a:pt x="3" y="48"/>
                  </a:lnTo>
                  <a:lnTo>
                    <a:pt x="2" y="45"/>
                  </a:lnTo>
                  <a:lnTo>
                    <a:pt x="1" y="42"/>
                  </a:lnTo>
                  <a:lnTo>
                    <a:pt x="0" y="39"/>
                  </a:lnTo>
                  <a:lnTo>
                    <a:pt x="0" y="35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1" y="25"/>
                  </a:lnTo>
                  <a:lnTo>
                    <a:pt x="2" y="22"/>
                  </a:lnTo>
                  <a:lnTo>
                    <a:pt x="3" y="19"/>
                  </a:lnTo>
                  <a:lnTo>
                    <a:pt x="5" y="16"/>
                  </a:lnTo>
                  <a:lnTo>
                    <a:pt x="7" y="13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3" y="6"/>
                  </a:lnTo>
                  <a:lnTo>
                    <a:pt x="16" y="5"/>
                  </a:lnTo>
                  <a:lnTo>
                    <a:pt x="19" y="3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4"/>
                  </a:lnTo>
                  <a:lnTo>
                    <a:pt x="53" y="6"/>
                  </a:lnTo>
                  <a:lnTo>
                    <a:pt x="56" y="8"/>
                  </a:lnTo>
                  <a:lnTo>
                    <a:pt x="58" y="10"/>
                  </a:lnTo>
                  <a:lnTo>
                    <a:pt x="60" y="13"/>
                  </a:lnTo>
                  <a:lnTo>
                    <a:pt x="62" y="15"/>
                  </a:lnTo>
                  <a:lnTo>
                    <a:pt x="64" y="18"/>
                  </a:lnTo>
                  <a:lnTo>
                    <a:pt x="65" y="21"/>
                  </a:lnTo>
                  <a:lnTo>
                    <a:pt x="66" y="24"/>
                  </a:lnTo>
                  <a:lnTo>
                    <a:pt x="67" y="27"/>
                  </a:lnTo>
                  <a:lnTo>
                    <a:pt x="67" y="31"/>
                  </a:lnTo>
                  <a:lnTo>
                    <a:pt x="67" y="34"/>
                  </a:lnTo>
                  <a:lnTo>
                    <a:pt x="67" y="38"/>
                  </a:lnTo>
                  <a:lnTo>
                    <a:pt x="66" y="41"/>
                  </a:lnTo>
                  <a:lnTo>
                    <a:pt x="65" y="44"/>
                  </a:lnTo>
                  <a:lnTo>
                    <a:pt x="64" y="47"/>
                  </a:lnTo>
                  <a:lnTo>
                    <a:pt x="62" y="50"/>
                  </a:lnTo>
                  <a:lnTo>
                    <a:pt x="60" y="53"/>
                  </a:lnTo>
                  <a:lnTo>
                    <a:pt x="58" y="55"/>
                  </a:lnTo>
                  <a:lnTo>
                    <a:pt x="56" y="58"/>
                  </a:lnTo>
                  <a:lnTo>
                    <a:pt x="54" y="60"/>
                  </a:lnTo>
                  <a:lnTo>
                    <a:pt x="51" y="62"/>
                  </a:lnTo>
                  <a:lnTo>
                    <a:pt x="48" y="63"/>
                  </a:lnTo>
                  <a:lnTo>
                    <a:pt x="45" y="65"/>
                  </a:lnTo>
                  <a:lnTo>
                    <a:pt x="42" y="66"/>
                  </a:lnTo>
                  <a:lnTo>
                    <a:pt x="39" y="66"/>
                  </a:lnTo>
                  <a:lnTo>
                    <a:pt x="36" y="67"/>
                  </a:lnTo>
                  <a:lnTo>
                    <a:pt x="32" y="67"/>
                  </a:lnTo>
                  <a:moveTo>
                    <a:pt x="34" y="11"/>
                  </a:moveTo>
                  <a:lnTo>
                    <a:pt x="32" y="11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5" y="12"/>
                  </a:lnTo>
                  <a:lnTo>
                    <a:pt x="24" y="13"/>
                  </a:lnTo>
                  <a:lnTo>
                    <a:pt x="22" y="14"/>
                  </a:lnTo>
                  <a:lnTo>
                    <a:pt x="20" y="15"/>
                  </a:lnTo>
                  <a:lnTo>
                    <a:pt x="18" y="17"/>
                  </a:lnTo>
                  <a:lnTo>
                    <a:pt x="17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3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1" y="30"/>
                  </a:lnTo>
                  <a:lnTo>
                    <a:pt x="11" y="32"/>
                  </a:lnTo>
                  <a:lnTo>
                    <a:pt x="11" y="34"/>
                  </a:lnTo>
                  <a:lnTo>
                    <a:pt x="11" y="36"/>
                  </a:lnTo>
                  <a:lnTo>
                    <a:pt x="12" y="39"/>
                  </a:lnTo>
                  <a:lnTo>
                    <a:pt x="13" y="41"/>
                  </a:lnTo>
                  <a:lnTo>
                    <a:pt x="13" y="43"/>
                  </a:lnTo>
                  <a:lnTo>
                    <a:pt x="15" y="45"/>
                  </a:lnTo>
                  <a:lnTo>
                    <a:pt x="16" y="46"/>
                  </a:lnTo>
                  <a:lnTo>
                    <a:pt x="17" y="48"/>
                  </a:lnTo>
                  <a:lnTo>
                    <a:pt x="19" y="50"/>
                  </a:lnTo>
                  <a:lnTo>
                    <a:pt x="20" y="51"/>
                  </a:lnTo>
                  <a:lnTo>
                    <a:pt x="22" y="52"/>
                  </a:lnTo>
                  <a:lnTo>
                    <a:pt x="24" y="53"/>
                  </a:lnTo>
                  <a:lnTo>
                    <a:pt x="26" y="54"/>
                  </a:lnTo>
                  <a:lnTo>
                    <a:pt x="28" y="55"/>
                  </a:lnTo>
                  <a:lnTo>
                    <a:pt x="31" y="55"/>
                  </a:lnTo>
                  <a:lnTo>
                    <a:pt x="33" y="55"/>
                  </a:lnTo>
                  <a:lnTo>
                    <a:pt x="35" y="55"/>
                  </a:lnTo>
                  <a:lnTo>
                    <a:pt x="37" y="55"/>
                  </a:lnTo>
                  <a:lnTo>
                    <a:pt x="39" y="54"/>
                  </a:lnTo>
                  <a:lnTo>
                    <a:pt x="42" y="54"/>
                  </a:lnTo>
                  <a:lnTo>
                    <a:pt x="43" y="53"/>
                  </a:lnTo>
                  <a:lnTo>
                    <a:pt x="45" y="52"/>
                  </a:lnTo>
                  <a:lnTo>
                    <a:pt x="47" y="51"/>
                  </a:lnTo>
                  <a:lnTo>
                    <a:pt x="49" y="49"/>
                  </a:lnTo>
                  <a:lnTo>
                    <a:pt x="50" y="48"/>
                  </a:lnTo>
                  <a:lnTo>
                    <a:pt x="51" y="46"/>
                  </a:lnTo>
                  <a:lnTo>
                    <a:pt x="53" y="44"/>
                  </a:lnTo>
                  <a:lnTo>
                    <a:pt x="54" y="42"/>
                  </a:lnTo>
                  <a:lnTo>
                    <a:pt x="55" y="40"/>
                  </a:lnTo>
                  <a:lnTo>
                    <a:pt x="55" y="38"/>
                  </a:lnTo>
                  <a:lnTo>
                    <a:pt x="56" y="36"/>
                  </a:lnTo>
                  <a:lnTo>
                    <a:pt x="56" y="34"/>
                  </a:lnTo>
                  <a:lnTo>
                    <a:pt x="56" y="32"/>
                  </a:lnTo>
                  <a:lnTo>
                    <a:pt x="56" y="29"/>
                  </a:lnTo>
                  <a:lnTo>
                    <a:pt x="55" y="27"/>
                  </a:lnTo>
                  <a:lnTo>
                    <a:pt x="55" y="25"/>
                  </a:lnTo>
                  <a:lnTo>
                    <a:pt x="54" y="23"/>
                  </a:lnTo>
                  <a:lnTo>
                    <a:pt x="53" y="21"/>
                  </a:lnTo>
                  <a:lnTo>
                    <a:pt x="52" y="19"/>
                  </a:lnTo>
                  <a:lnTo>
                    <a:pt x="50" y="18"/>
                  </a:lnTo>
                  <a:lnTo>
                    <a:pt x="49" y="16"/>
                  </a:lnTo>
                  <a:lnTo>
                    <a:pt x="47" y="15"/>
                  </a:lnTo>
                  <a:lnTo>
                    <a:pt x="45" y="14"/>
                  </a:lnTo>
                  <a:lnTo>
                    <a:pt x="43" y="13"/>
                  </a:lnTo>
                  <a:lnTo>
                    <a:pt x="41" y="12"/>
                  </a:lnTo>
                  <a:lnTo>
                    <a:pt x="39" y="11"/>
                  </a:lnTo>
                  <a:lnTo>
                    <a:pt x="36" y="11"/>
                  </a:lnTo>
                  <a:lnTo>
                    <a:pt x="34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17" name="Google Shape;917;p49"/>
            <p:cNvSpPr/>
            <p:nvPr/>
          </p:nvSpPr>
          <p:spPr>
            <a:xfrm>
              <a:off x="826600" y="3091640"/>
              <a:ext cx="33120" cy="33480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44" y="92"/>
                  </a:moveTo>
                  <a:lnTo>
                    <a:pt x="39" y="92"/>
                  </a:lnTo>
                  <a:lnTo>
                    <a:pt x="35" y="91"/>
                  </a:lnTo>
                  <a:lnTo>
                    <a:pt x="31" y="89"/>
                  </a:lnTo>
                  <a:lnTo>
                    <a:pt x="26" y="88"/>
                  </a:lnTo>
                  <a:lnTo>
                    <a:pt x="23" y="85"/>
                  </a:lnTo>
                  <a:lnTo>
                    <a:pt x="19" y="83"/>
                  </a:lnTo>
                  <a:lnTo>
                    <a:pt x="15" y="80"/>
                  </a:lnTo>
                  <a:lnTo>
                    <a:pt x="12" y="77"/>
                  </a:lnTo>
                  <a:lnTo>
                    <a:pt x="9" y="74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2" y="58"/>
                  </a:lnTo>
                  <a:lnTo>
                    <a:pt x="1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3" y="31"/>
                  </a:lnTo>
                  <a:lnTo>
                    <a:pt x="4" y="26"/>
                  </a:lnTo>
                  <a:lnTo>
                    <a:pt x="6" y="23"/>
                  </a:lnTo>
                  <a:lnTo>
                    <a:pt x="9" y="19"/>
                  </a:lnTo>
                  <a:lnTo>
                    <a:pt x="11" y="15"/>
                  </a:lnTo>
                  <a:lnTo>
                    <a:pt x="14" y="12"/>
                  </a:lnTo>
                  <a:lnTo>
                    <a:pt x="18" y="9"/>
                  </a:lnTo>
                  <a:lnTo>
                    <a:pt x="21" y="7"/>
                  </a:lnTo>
                  <a:lnTo>
                    <a:pt x="25" y="5"/>
                  </a:lnTo>
                  <a:lnTo>
                    <a:pt x="29" y="3"/>
                  </a:lnTo>
                  <a:lnTo>
                    <a:pt x="33" y="2"/>
                  </a:lnTo>
                  <a:lnTo>
                    <a:pt x="38" y="1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6" y="1"/>
                  </a:lnTo>
                  <a:lnTo>
                    <a:pt x="61" y="3"/>
                  </a:lnTo>
                  <a:lnTo>
                    <a:pt x="65" y="4"/>
                  </a:lnTo>
                  <a:lnTo>
                    <a:pt x="69" y="7"/>
                  </a:lnTo>
                  <a:lnTo>
                    <a:pt x="72" y="9"/>
                  </a:lnTo>
                  <a:lnTo>
                    <a:pt x="76" y="12"/>
                  </a:lnTo>
                  <a:lnTo>
                    <a:pt x="79" y="15"/>
                  </a:lnTo>
                  <a:lnTo>
                    <a:pt x="82" y="18"/>
                  </a:lnTo>
                  <a:lnTo>
                    <a:pt x="84" y="22"/>
                  </a:lnTo>
                  <a:lnTo>
                    <a:pt x="86" y="26"/>
                  </a:lnTo>
                  <a:lnTo>
                    <a:pt x="88" y="30"/>
                  </a:lnTo>
                  <a:lnTo>
                    <a:pt x="89" y="34"/>
                  </a:lnTo>
                  <a:lnTo>
                    <a:pt x="90" y="39"/>
                  </a:lnTo>
                  <a:lnTo>
                    <a:pt x="91" y="43"/>
                  </a:lnTo>
                  <a:lnTo>
                    <a:pt x="91" y="48"/>
                  </a:lnTo>
                  <a:lnTo>
                    <a:pt x="91" y="53"/>
                  </a:lnTo>
                  <a:lnTo>
                    <a:pt x="90" y="57"/>
                  </a:lnTo>
                  <a:lnTo>
                    <a:pt x="88" y="61"/>
                  </a:lnTo>
                  <a:lnTo>
                    <a:pt x="87" y="66"/>
                  </a:lnTo>
                  <a:lnTo>
                    <a:pt x="85" y="69"/>
                  </a:lnTo>
                  <a:lnTo>
                    <a:pt x="82" y="73"/>
                  </a:lnTo>
                  <a:lnTo>
                    <a:pt x="80" y="77"/>
                  </a:lnTo>
                  <a:lnTo>
                    <a:pt x="76" y="80"/>
                  </a:lnTo>
                  <a:lnTo>
                    <a:pt x="73" y="83"/>
                  </a:lnTo>
                  <a:lnTo>
                    <a:pt x="70" y="85"/>
                  </a:lnTo>
                  <a:lnTo>
                    <a:pt x="66" y="87"/>
                  </a:lnTo>
                  <a:lnTo>
                    <a:pt x="62" y="89"/>
                  </a:lnTo>
                  <a:lnTo>
                    <a:pt x="58" y="90"/>
                  </a:lnTo>
                  <a:lnTo>
                    <a:pt x="53" y="91"/>
                  </a:lnTo>
                  <a:lnTo>
                    <a:pt x="49" y="92"/>
                  </a:lnTo>
                  <a:lnTo>
                    <a:pt x="44" y="92"/>
                  </a:lnTo>
                  <a:moveTo>
                    <a:pt x="47" y="15"/>
                  </a:moveTo>
                  <a:lnTo>
                    <a:pt x="44" y="15"/>
                  </a:lnTo>
                  <a:lnTo>
                    <a:pt x="41" y="16"/>
                  </a:lnTo>
                  <a:lnTo>
                    <a:pt x="38" y="16"/>
                  </a:lnTo>
                  <a:lnTo>
                    <a:pt x="35" y="17"/>
                  </a:lnTo>
                  <a:lnTo>
                    <a:pt x="32" y="19"/>
                  </a:lnTo>
                  <a:lnTo>
                    <a:pt x="30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3" y="26"/>
                  </a:lnTo>
                  <a:lnTo>
                    <a:pt x="21" y="28"/>
                  </a:lnTo>
                  <a:lnTo>
                    <a:pt x="19" y="31"/>
                  </a:lnTo>
                  <a:lnTo>
                    <a:pt x="18" y="33"/>
                  </a:lnTo>
                  <a:lnTo>
                    <a:pt x="17" y="36"/>
                  </a:lnTo>
                  <a:lnTo>
                    <a:pt x="16" y="39"/>
                  </a:lnTo>
                  <a:lnTo>
                    <a:pt x="15" y="42"/>
                  </a:lnTo>
                  <a:lnTo>
                    <a:pt x="15" y="45"/>
                  </a:lnTo>
                  <a:lnTo>
                    <a:pt x="15" y="48"/>
                  </a:lnTo>
                  <a:lnTo>
                    <a:pt x="15" y="51"/>
                  </a:lnTo>
                  <a:lnTo>
                    <a:pt x="16" y="54"/>
                  </a:lnTo>
                  <a:lnTo>
                    <a:pt x="17" y="56"/>
                  </a:lnTo>
                  <a:lnTo>
                    <a:pt x="18" y="59"/>
                  </a:lnTo>
                  <a:lnTo>
                    <a:pt x="20" y="62"/>
                  </a:lnTo>
                  <a:lnTo>
                    <a:pt x="21" y="64"/>
                  </a:lnTo>
                  <a:lnTo>
                    <a:pt x="23" y="66"/>
                  </a:lnTo>
                  <a:lnTo>
                    <a:pt x="25" y="68"/>
                  </a:lnTo>
                  <a:lnTo>
                    <a:pt x="28" y="70"/>
                  </a:lnTo>
                  <a:lnTo>
                    <a:pt x="30" y="72"/>
                  </a:lnTo>
                  <a:lnTo>
                    <a:pt x="33" y="73"/>
                  </a:lnTo>
                  <a:lnTo>
                    <a:pt x="35" y="74"/>
                  </a:lnTo>
                  <a:lnTo>
                    <a:pt x="38" y="75"/>
                  </a:lnTo>
                  <a:lnTo>
                    <a:pt x="41" y="76"/>
                  </a:lnTo>
                  <a:lnTo>
                    <a:pt x="44" y="76"/>
                  </a:lnTo>
                  <a:lnTo>
                    <a:pt x="47" y="76"/>
                  </a:lnTo>
                  <a:lnTo>
                    <a:pt x="50" y="76"/>
                  </a:lnTo>
                  <a:lnTo>
                    <a:pt x="53" y="75"/>
                  </a:lnTo>
                  <a:lnTo>
                    <a:pt x="56" y="74"/>
                  </a:lnTo>
                  <a:lnTo>
                    <a:pt x="59" y="73"/>
                  </a:lnTo>
                  <a:lnTo>
                    <a:pt x="61" y="72"/>
                  </a:lnTo>
                  <a:lnTo>
                    <a:pt x="64" y="70"/>
                  </a:lnTo>
                  <a:lnTo>
                    <a:pt x="66" y="68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72" y="61"/>
                  </a:lnTo>
                  <a:lnTo>
                    <a:pt x="73" y="59"/>
                  </a:lnTo>
                  <a:lnTo>
                    <a:pt x="74" y="56"/>
                  </a:lnTo>
                  <a:lnTo>
                    <a:pt x="75" y="53"/>
                  </a:lnTo>
                  <a:lnTo>
                    <a:pt x="76" y="50"/>
                  </a:lnTo>
                  <a:lnTo>
                    <a:pt x="76" y="47"/>
                  </a:lnTo>
                  <a:lnTo>
                    <a:pt x="76" y="44"/>
                  </a:lnTo>
                  <a:lnTo>
                    <a:pt x="76" y="41"/>
                  </a:lnTo>
                  <a:lnTo>
                    <a:pt x="75" y="38"/>
                  </a:lnTo>
                  <a:lnTo>
                    <a:pt x="74" y="35"/>
                  </a:lnTo>
                  <a:lnTo>
                    <a:pt x="73" y="32"/>
                  </a:lnTo>
                  <a:lnTo>
                    <a:pt x="72" y="30"/>
                  </a:lnTo>
                  <a:lnTo>
                    <a:pt x="70" y="27"/>
                  </a:lnTo>
                  <a:lnTo>
                    <a:pt x="68" y="25"/>
                  </a:lnTo>
                  <a:lnTo>
                    <a:pt x="66" y="23"/>
                  </a:lnTo>
                  <a:lnTo>
                    <a:pt x="64" y="21"/>
                  </a:lnTo>
                  <a:lnTo>
                    <a:pt x="61" y="19"/>
                  </a:lnTo>
                  <a:lnTo>
                    <a:pt x="59" y="18"/>
                  </a:lnTo>
                  <a:lnTo>
                    <a:pt x="56" y="17"/>
                  </a:lnTo>
                  <a:lnTo>
                    <a:pt x="53" y="16"/>
                  </a:lnTo>
                  <a:lnTo>
                    <a:pt x="50" y="15"/>
                  </a:lnTo>
                  <a:lnTo>
                    <a:pt x="47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18" name="Google Shape;918;p49"/>
            <p:cNvSpPr/>
            <p:nvPr/>
          </p:nvSpPr>
          <p:spPr>
            <a:xfrm>
              <a:off x="820480" y="308588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0" y="124"/>
                  </a:moveTo>
                  <a:lnTo>
                    <a:pt x="54" y="123"/>
                  </a:lnTo>
                  <a:lnTo>
                    <a:pt x="48" y="122"/>
                  </a:lnTo>
                  <a:lnTo>
                    <a:pt x="42" y="121"/>
                  </a:lnTo>
                  <a:lnTo>
                    <a:pt x="36" y="118"/>
                  </a:lnTo>
                  <a:lnTo>
                    <a:pt x="31" y="115"/>
                  </a:lnTo>
                  <a:lnTo>
                    <a:pt x="26" y="112"/>
                  </a:lnTo>
                  <a:lnTo>
                    <a:pt x="21" y="108"/>
                  </a:lnTo>
                  <a:lnTo>
                    <a:pt x="17" y="104"/>
                  </a:lnTo>
                  <a:lnTo>
                    <a:pt x="13" y="99"/>
                  </a:lnTo>
                  <a:lnTo>
                    <a:pt x="9" y="94"/>
                  </a:lnTo>
                  <a:lnTo>
                    <a:pt x="6" y="89"/>
                  </a:lnTo>
                  <a:lnTo>
                    <a:pt x="4" y="84"/>
                  </a:lnTo>
                  <a:lnTo>
                    <a:pt x="2" y="78"/>
                  </a:lnTo>
                  <a:lnTo>
                    <a:pt x="1" y="72"/>
                  </a:lnTo>
                  <a:lnTo>
                    <a:pt x="0" y="65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2" y="47"/>
                  </a:lnTo>
                  <a:lnTo>
                    <a:pt x="4" y="41"/>
                  </a:lnTo>
                  <a:lnTo>
                    <a:pt x="6" y="35"/>
                  </a:lnTo>
                  <a:lnTo>
                    <a:pt x="9" y="30"/>
                  </a:lnTo>
                  <a:lnTo>
                    <a:pt x="12" y="25"/>
                  </a:lnTo>
                  <a:lnTo>
                    <a:pt x="16" y="20"/>
                  </a:lnTo>
                  <a:lnTo>
                    <a:pt x="20" y="16"/>
                  </a:lnTo>
                  <a:lnTo>
                    <a:pt x="25" y="12"/>
                  </a:lnTo>
                  <a:lnTo>
                    <a:pt x="30" y="9"/>
                  </a:lnTo>
                  <a:lnTo>
                    <a:pt x="35" y="6"/>
                  </a:lnTo>
                  <a:lnTo>
                    <a:pt x="41" y="4"/>
                  </a:lnTo>
                  <a:lnTo>
                    <a:pt x="46" y="2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1"/>
                  </a:lnTo>
                  <a:lnTo>
                    <a:pt x="77" y="2"/>
                  </a:lnTo>
                  <a:lnTo>
                    <a:pt x="83" y="3"/>
                  </a:lnTo>
                  <a:lnTo>
                    <a:pt x="89" y="6"/>
                  </a:lnTo>
                  <a:lnTo>
                    <a:pt x="94" y="8"/>
                  </a:lnTo>
                  <a:lnTo>
                    <a:pt x="99" y="12"/>
                  </a:lnTo>
                  <a:lnTo>
                    <a:pt x="104" y="15"/>
                  </a:lnTo>
                  <a:lnTo>
                    <a:pt x="108" y="20"/>
                  </a:lnTo>
                  <a:lnTo>
                    <a:pt x="112" y="24"/>
                  </a:lnTo>
                  <a:lnTo>
                    <a:pt x="115" y="29"/>
                  </a:lnTo>
                  <a:lnTo>
                    <a:pt x="118" y="34"/>
                  </a:lnTo>
                  <a:lnTo>
                    <a:pt x="120" y="40"/>
                  </a:lnTo>
                  <a:lnTo>
                    <a:pt x="122" y="46"/>
                  </a:lnTo>
                  <a:lnTo>
                    <a:pt x="123" y="52"/>
                  </a:lnTo>
                  <a:lnTo>
                    <a:pt x="124" y="58"/>
                  </a:lnTo>
                  <a:lnTo>
                    <a:pt x="124" y="64"/>
                  </a:lnTo>
                  <a:lnTo>
                    <a:pt x="123" y="70"/>
                  </a:lnTo>
                  <a:lnTo>
                    <a:pt x="122" y="77"/>
                  </a:lnTo>
                  <a:lnTo>
                    <a:pt x="121" y="83"/>
                  </a:lnTo>
                  <a:lnTo>
                    <a:pt x="118" y="88"/>
                  </a:lnTo>
                  <a:lnTo>
                    <a:pt x="116" y="94"/>
                  </a:lnTo>
                  <a:lnTo>
                    <a:pt x="112" y="99"/>
                  </a:lnTo>
                  <a:lnTo>
                    <a:pt x="109" y="104"/>
                  </a:lnTo>
                  <a:lnTo>
                    <a:pt x="104" y="108"/>
                  </a:lnTo>
                  <a:lnTo>
                    <a:pt x="100" y="112"/>
                  </a:lnTo>
                  <a:lnTo>
                    <a:pt x="95" y="115"/>
                  </a:lnTo>
                  <a:lnTo>
                    <a:pt x="90" y="118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6" y="124"/>
                  </a:lnTo>
                  <a:lnTo>
                    <a:pt x="60" y="124"/>
                  </a:lnTo>
                  <a:moveTo>
                    <a:pt x="64" y="21"/>
                  </a:moveTo>
                  <a:lnTo>
                    <a:pt x="60" y="21"/>
                  </a:lnTo>
                  <a:lnTo>
                    <a:pt x="56" y="21"/>
                  </a:lnTo>
                  <a:lnTo>
                    <a:pt x="52" y="22"/>
                  </a:lnTo>
                  <a:lnTo>
                    <a:pt x="48" y="23"/>
                  </a:lnTo>
                  <a:lnTo>
                    <a:pt x="44" y="25"/>
                  </a:lnTo>
                  <a:lnTo>
                    <a:pt x="41" y="27"/>
                  </a:lnTo>
                  <a:lnTo>
                    <a:pt x="37" y="29"/>
                  </a:lnTo>
                  <a:lnTo>
                    <a:pt x="34" y="31"/>
                  </a:lnTo>
                  <a:lnTo>
                    <a:pt x="31" y="34"/>
                  </a:lnTo>
                  <a:lnTo>
                    <a:pt x="29" y="37"/>
                  </a:lnTo>
                  <a:lnTo>
                    <a:pt x="27" y="41"/>
                  </a:lnTo>
                  <a:lnTo>
                    <a:pt x="25" y="44"/>
                  </a:lnTo>
                  <a:lnTo>
                    <a:pt x="23" y="48"/>
                  </a:lnTo>
                  <a:lnTo>
                    <a:pt x="22" y="52"/>
                  </a:lnTo>
                  <a:lnTo>
                    <a:pt x="21" y="56"/>
                  </a:lnTo>
                  <a:lnTo>
                    <a:pt x="21" y="60"/>
                  </a:lnTo>
                  <a:lnTo>
                    <a:pt x="21" y="64"/>
                  </a:lnTo>
                  <a:lnTo>
                    <a:pt x="21" y="68"/>
                  </a:lnTo>
                  <a:lnTo>
                    <a:pt x="22" y="72"/>
                  </a:lnTo>
                  <a:lnTo>
                    <a:pt x="24" y="76"/>
                  </a:lnTo>
                  <a:lnTo>
                    <a:pt x="25" y="80"/>
                  </a:lnTo>
                  <a:lnTo>
                    <a:pt x="27" y="83"/>
                  </a:lnTo>
                  <a:lnTo>
                    <a:pt x="29" y="87"/>
                  </a:lnTo>
                  <a:lnTo>
                    <a:pt x="32" y="90"/>
                  </a:lnTo>
                  <a:lnTo>
                    <a:pt x="35" y="93"/>
                  </a:lnTo>
                  <a:lnTo>
                    <a:pt x="38" y="95"/>
                  </a:lnTo>
                  <a:lnTo>
                    <a:pt x="41" y="97"/>
                  </a:lnTo>
                  <a:lnTo>
                    <a:pt x="45" y="99"/>
                  </a:lnTo>
                  <a:lnTo>
                    <a:pt x="49" y="101"/>
                  </a:lnTo>
                  <a:lnTo>
                    <a:pt x="53" y="102"/>
                  </a:lnTo>
                  <a:lnTo>
                    <a:pt x="57" y="103"/>
                  </a:lnTo>
                  <a:lnTo>
                    <a:pt x="61" y="103"/>
                  </a:lnTo>
                  <a:lnTo>
                    <a:pt x="65" y="103"/>
                  </a:lnTo>
                  <a:lnTo>
                    <a:pt x="69" y="103"/>
                  </a:lnTo>
                  <a:lnTo>
                    <a:pt x="73" y="102"/>
                  </a:lnTo>
                  <a:lnTo>
                    <a:pt x="77" y="100"/>
                  </a:lnTo>
                  <a:lnTo>
                    <a:pt x="81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2"/>
                  </a:lnTo>
                  <a:lnTo>
                    <a:pt x="93" y="89"/>
                  </a:lnTo>
                  <a:lnTo>
                    <a:pt x="96" y="86"/>
                  </a:lnTo>
                  <a:lnTo>
                    <a:pt x="98" y="83"/>
                  </a:lnTo>
                  <a:lnTo>
                    <a:pt x="100" y="80"/>
                  </a:lnTo>
                  <a:lnTo>
                    <a:pt x="102" y="76"/>
                  </a:lnTo>
                  <a:lnTo>
                    <a:pt x="103" y="72"/>
                  </a:lnTo>
                  <a:lnTo>
                    <a:pt x="104" y="68"/>
                  </a:lnTo>
                  <a:lnTo>
                    <a:pt x="104" y="64"/>
                  </a:lnTo>
                  <a:lnTo>
                    <a:pt x="104" y="60"/>
                  </a:lnTo>
                  <a:lnTo>
                    <a:pt x="104" y="56"/>
                  </a:lnTo>
                  <a:lnTo>
                    <a:pt x="103" y="52"/>
                  </a:lnTo>
                  <a:lnTo>
                    <a:pt x="101" y="48"/>
                  </a:lnTo>
                  <a:lnTo>
                    <a:pt x="100" y="44"/>
                  </a:lnTo>
                  <a:lnTo>
                    <a:pt x="98" y="41"/>
                  </a:lnTo>
                  <a:lnTo>
                    <a:pt x="96" y="37"/>
                  </a:lnTo>
                  <a:lnTo>
                    <a:pt x="93" y="34"/>
                  </a:lnTo>
                  <a:lnTo>
                    <a:pt x="90" y="31"/>
                  </a:lnTo>
                  <a:lnTo>
                    <a:pt x="87" y="29"/>
                  </a:lnTo>
                  <a:lnTo>
                    <a:pt x="84" y="27"/>
                  </a:lnTo>
                  <a:lnTo>
                    <a:pt x="80" y="25"/>
                  </a:lnTo>
                  <a:lnTo>
                    <a:pt x="76" y="23"/>
                  </a:lnTo>
                  <a:lnTo>
                    <a:pt x="72" y="22"/>
                  </a:lnTo>
                  <a:lnTo>
                    <a:pt x="68" y="21"/>
                  </a:lnTo>
                  <a:lnTo>
                    <a:pt x="64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19" name="Google Shape;919;p49"/>
            <p:cNvSpPr/>
            <p:nvPr/>
          </p:nvSpPr>
          <p:spPr>
            <a:xfrm>
              <a:off x="715720" y="3119720"/>
              <a:ext cx="24480" cy="2448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2" y="67"/>
                  </a:moveTo>
                  <a:lnTo>
                    <a:pt x="29" y="67"/>
                  </a:lnTo>
                  <a:lnTo>
                    <a:pt x="25" y="66"/>
                  </a:lnTo>
                  <a:lnTo>
                    <a:pt x="22" y="65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4" y="61"/>
                  </a:lnTo>
                  <a:lnTo>
                    <a:pt x="11" y="59"/>
                  </a:lnTo>
                  <a:lnTo>
                    <a:pt x="9" y="57"/>
                  </a:lnTo>
                  <a:lnTo>
                    <a:pt x="7" y="54"/>
                  </a:lnTo>
                  <a:lnTo>
                    <a:pt x="5" y="51"/>
                  </a:lnTo>
                  <a:lnTo>
                    <a:pt x="3" y="49"/>
                  </a:lnTo>
                  <a:lnTo>
                    <a:pt x="2" y="45"/>
                  </a:lnTo>
                  <a:lnTo>
                    <a:pt x="1" y="42"/>
                  </a:lnTo>
                  <a:lnTo>
                    <a:pt x="0" y="39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1" y="25"/>
                  </a:lnTo>
                  <a:lnTo>
                    <a:pt x="2" y="22"/>
                  </a:lnTo>
                  <a:lnTo>
                    <a:pt x="3" y="19"/>
                  </a:lnTo>
                  <a:lnTo>
                    <a:pt x="5" y="16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4" y="7"/>
                  </a:lnTo>
                  <a:lnTo>
                    <a:pt x="16" y="5"/>
                  </a:lnTo>
                  <a:lnTo>
                    <a:pt x="19" y="3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5" y="0"/>
                  </a:lnTo>
                  <a:lnTo>
                    <a:pt x="39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4" y="7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1" y="14"/>
                  </a:lnTo>
                  <a:lnTo>
                    <a:pt x="62" y="16"/>
                  </a:lnTo>
                  <a:lnTo>
                    <a:pt x="64" y="19"/>
                  </a:lnTo>
                  <a:lnTo>
                    <a:pt x="65" y="22"/>
                  </a:lnTo>
                  <a:lnTo>
                    <a:pt x="66" y="25"/>
                  </a:lnTo>
                  <a:lnTo>
                    <a:pt x="67" y="28"/>
                  </a:lnTo>
                  <a:lnTo>
                    <a:pt x="67" y="32"/>
                  </a:lnTo>
                  <a:lnTo>
                    <a:pt x="67" y="35"/>
                  </a:lnTo>
                  <a:lnTo>
                    <a:pt x="67" y="39"/>
                  </a:lnTo>
                  <a:lnTo>
                    <a:pt x="66" y="42"/>
                  </a:lnTo>
                  <a:lnTo>
                    <a:pt x="65" y="45"/>
                  </a:lnTo>
                  <a:lnTo>
                    <a:pt x="64" y="48"/>
                  </a:lnTo>
                  <a:lnTo>
                    <a:pt x="63" y="51"/>
                  </a:lnTo>
                  <a:lnTo>
                    <a:pt x="61" y="54"/>
                  </a:lnTo>
                  <a:lnTo>
                    <a:pt x="59" y="56"/>
                  </a:lnTo>
                  <a:lnTo>
                    <a:pt x="57" y="58"/>
                  </a:lnTo>
                  <a:lnTo>
                    <a:pt x="54" y="61"/>
                  </a:lnTo>
                  <a:lnTo>
                    <a:pt x="51" y="62"/>
                  </a:lnTo>
                  <a:lnTo>
                    <a:pt x="49" y="64"/>
                  </a:lnTo>
                  <a:lnTo>
                    <a:pt x="45" y="65"/>
                  </a:lnTo>
                  <a:lnTo>
                    <a:pt x="42" y="66"/>
                  </a:lnTo>
                  <a:lnTo>
                    <a:pt x="39" y="67"/>
                  </a:lnTo>
                  <a:lnTo>
                    <a:pt x="36" y="67"/>
                  </a:lnTo>
                  <a:lnTo>
                    <a:pt x="32" y="67"/>
                  </a:lnTo>
                  <a:moveTo>
                    <a:pt x="35" y="11"/>
                  </a:moveTo>
                  <a:lnTo>
                    <a:pt x="33" y="11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6" y="13"/>
                  </a:lnTo>
                  <a:lnTo>
                    <a:pt x="24" y="13"/>
                  </a:lnTo>
                  <a:lnTo>
                    <a:pt x="22" y="15"/>
                  </a:lnTo>
                  <a:lnTo>
                    <a:pt x="20" y="16"/>
                  </a:lnTo>
                  <a:lnTo>
                    <a:pt x="19" y="17"/>
                  </a:lnTo>
                  <a:lnTo>
                    <a:pt x="17" y="19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3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1" y="37"/>
                  </a:lnTo>
                  <a:lnTo>
                    <a:pt x="12" y="39"/>
                  </a:lnTo>
                  <a:lnTo>
                    <a:pt x="13" y="42"/>
                  </a:lnTo>
                  <a:lnTo>
                    <a:pt x="13" y="43"/>
                  </a:lnTo>
                  <a:lnTo>
                    <a:pt x="15" y="45"/>
                  </a:lnTo>
                  <a:lnTo>
                    <a:pt x="16" y="47"/>
                  </a:lnTo>
                  <a:lnTo>
                    <a:pt x="17" y="49"/>
                  </a:lnTo>
                  <a:lnTo>
                    <a:pt x="19" y="50"/>
                  </a:lnTo>
                  <a:lnTo>
                    <a:pt x="20" y="51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5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5" y="56"/>
                  </a:lnTo>
                  <a:lnTo>
                    <a:pt x="37" y="56"/>
                  </a:lnTo>
                  <a:lnTo>
                    <a:pt x="39" y="55"/>
                  </a:lnTo>
                  <a:lnTo>
                    <a:pt x="42" y="54"/>
                  </a:lnTo>
                  <a:lnTo>
                    <a:pt x="43" y="54"/>
                  </a:lnTo>
                  <a:lnTo>
                    <a:pt x="45" y="53"/>
                  </a:lnTo>
                  <a:lnTo>
                    <a:pt x="47" y="51"/>
                  </a:lnTo>
                  <a:lnTo>
                    <a:pt x="49" y="50"/>
                  </a:lnTo>
                  <a:lnTo>
                    <a:pt x="50" y="49"/>
                  </a:lnTo>
                  <a:lnTo>
                    <a:pt x="51" y="47"/>
                  </a:lnTo>
                  <a:lnTo>
                    <a:pt x="53" y="45"/>
                  </a:lnTo>
                  <a:lnTo>
                    <a:pt x="54" y="43"/>
                  </a:lnTo>
                  <a:lnTo>
                    <a:pt x="55" y="41"/>
                  </a:lnTo>
                  <a:lnTo>
                    <a:pt x="55" y="39"/>
                  </a:lnTo>
                  <a:lnTo>
                    <a:pt x="56" y="37"/>
                  </a:lnTo>
                  <a:lnTo>
                    <a:pt x="56" y="35"/>
                  </a:lnTo>
                  <a:lnTo>
                    <a:pt x="56" y="33"/>
                  </a:lnTo>
                  <a:lnTo>
                    <a:pt x="56" y="30"/>
                  </a:lnTo>
                  <a:lnTo>
                    <a:pt x="55" y="28"/>
                  </a:lnTo>
                  <a:lnTo>
                    <a:pt x="55" y="26"/>
                  </a:lnTo>
                  <a:lnTo>
                    <a:pt x="54" y="24"/>
                  </a:lnTo>
                  <a:lnTo>
                    <a:pt x="53" y="22"/>
                  </a:lnTo>
                  <a:lnTo>
                    <a:pt x="52" y="20"/>
                  </a:lnTo>
                  <a:lnTo>
                    <a:pt x="50" y="19"/>
                  </a:lnTo>
                  <a:lnTo>
                    <a:pt x="49" y="17"/>
                  </a:lnTo>
                  <a:lnTo>
                    <a:pt x="47" y="16"/>
                  </a:lnTo>
                  <a:lnTo>
                    <a:pt x="45" y="14"/>
                  </a:lnTo>
                  <a:lnTo>
                    <a:pt x="43" y="13"/>
                  </a:lnTo>
                  <a:lnTo>
                    <a:pt x="41" y="12"/>
                  </a:lnTo>
                  <a:lnTo>
                    <a:pt x="39" y="12"/>
                  </a:lnTo>
                  <a:lnTo>
                    <a:pt x="37" y="11"/>
                  </a:lnTo>
                  <a:lnTo>
                    <a:pt x="35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20" name="Google Shape;920;p49"/>
            <p:cNvSpPr/>
            <p:nvPr/>
          </p:nvSpPr>
          <p:spPr>
            <a:xfrm>
              <a:off x="711400" y="3115400"/>
              <a:ext cx="33120" cy="3312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44" y="91"/>
                  </a:moveTo>
                  <a:lnTo>
                    <a:pt x="39" y="91"/>
                  </a:lnTo>
                  <a:lnTo>
                    <a:pt x="35" y="90"/>
                  </a:lnTo>
                  <a:lnTo>
                    <a:pt x="31" y="88"/>
                  </a:lnTo>
                  <a:lnTo>
                    <a:pt x="26" y="87"/>
                  </a:lnTo>
                  <a:lnTo>
                    <a:pt x="23" y="85"/>
                  </a:lnTo>
                  <a:lnTo>
                    <a:pt x="19" y="82"/>
                  </a:lnTo>
                  <a:lnTo>
                    <a:pt x="15" y="80"/>
                  </a:lnTo>
                  <a:lnTo>
                    <a:pt x="12" y="77"/>
                  </a:lnTo>
                  <a:lnTo>
                    <a:pt x="9" y="73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2" y="58"/>
                  </a:lnTo>
                  <a:lnTo>
                    <a:pt x="1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3" y="30"/>
                  </a:lnTo>
                  <a:lnTo>
                    <a:pt x="4" y="26"/>
                  </a:lnTo>
                  <a:lnTo>
                    <a:pt x="6" y="22"/>
                  </a:lnTo>
                  <a:lnTo>
                    <a:pt x="9" y="19"/>
                  </a:lnTo>
                  <a:lnTo>
                    <a:pt x="12" y="15"/>
                  </a:lnTo>
                  <a:lnTo>
                    <a:pt x="15" y="12"/>
                  </a:lnTo>
                  <a:lnTo>
                    <a:pt x="18" y="9"/>
                  </a:lnTo>
                  <a:lnTo>
                    <a:pt x="22" y="7"/>
                  </a:lnTo>
                  <a:lnTo>
                    <a:pt x="26" y="5"/>
                  </a:lnTo>
                  <a:lnTo>
                    <a:pt x="30" y="3"/>
                  </a:lnTo>
                  <a:lnTo>
                    <a:pt x="34" y="2"/>
                  </a:lnTo>
                  <a:lnTo>
                    <a:pt x="39" y="1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7" y="1"/>
                  </a:lnTo>
                  <a:lnTo>
                    <a:pt x="62" y="3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3" y="9"/>
                  </a:lnTo>
                  <a:lnTo>
                    <a:pt x="77" y="11"/>
                  </a:lnTo>
                  <a:lnTo>
                    <a:pt x="80" y="14"/>
                  </a:lnTo>
                  <a:lnTo>
                    <a:pt x="83" y="18"/>
                  </a:lnTo>
                  <a:lnTo>
                    <a:pt x="85" y="21"/>
                  </a:lnTo>
                  <a:lnTo>
                    <a:pt x="87" y="25"/>
                  </a:lnTo>
                  <a:lnTo>
                    <a:pt x="89" y="29"/>
                  </a:lnTo>
                  <a:lnTo>
                    <a:pt x="90" y="33"/>
                  </a:lnTo>
                  <a:lnTo>
                    <a:pt x="91" y="38"/>
                  </a:lnTo>
                  <a:lnTo>
                    <a:pt x="91" y="42"/>
                  </a:lnTo>
                  <a:lnTo>
                    <a:pt x="91" y="47"/>
                  </a:lnTo>
                  <a:lnTo>
                    <a:pt x="91" y="52"/>
                  </a:lnTo>
                  <a:lnTo>
                    <a:pt x="90" y="56"/>
                  </a:lnTo>
                  <a:lnTo>
                    <a:pt x="88" y="61"/>
                  </a:lnTo>
                  <a:lnTo>
                    <a:pt x="87" y="65"/>
                  </a:lnTo>
                  <a:lnTo>
                    <a:pt x="85" y="69"/>
                  </a:lnTo>
                  <a:lnTo>
                    <a:pt x="82" y="73"/>
                  </a:lnTo>
                  <a:lnTo>
                    <a:pt x="80" y="76"/>
                  </a:lnTo>
                  <a:lnTo>
                    <a:pt x="76" y="79"/>
                  </a:lnTo>
                  <a:lnTo>
                    <a:pt x="73" y="82"/>
                  </a:lnTo>
                  <a:lnTo>
                    <a:pt x="70" y="84"/>
                  </a:lnTo>
                  <a:lnTo>
                    <a:pt x="66" y="86"/>
                  </a:lnTo>
                  <a:lnTo>
                    <a:pt x="62" y="88"/>
                  </a:lnTo>
                  <a:lnTo>
                    <a:pt x="58" y="90"/>
                  </a:lnTo>
                  <a:lnTo>
                    <a:pt x="53" y="90"/>
                  </a:lnTo>
                  <a:lnTo>
                    <a:pt x="49" y="91"/>
                  </a:lnTo>
                  <a:lnTo>
                    <a:pt x="44" y="91"/>
                  </a:lnTo>
                  <a:moveTo>
                    <a:pt x="47" y="15"/>
                  </a:moveTo>
                  <a:lnTo>
                    <a:pt x="44" y="15"/>
                  </a:lnTo>
                  <a:lnTo>
                    <a:pt x="41" y="15"/>
                  </a:lnTo>
                  <a:lnTo>
                    <a:pt x="38" y="16"/>
                  </a:lnTo>
                  <a:lnTo>
                    <a:pt x="35" y="17"/>
                  </a:lnTo>
                  <a:lnTo>
                    <a:pt x="32" y="18"/>
                  </a:lnTo>
                  <a:lnTo>
                    <a:pt x="30" y="19"/>
                  </a:lnTo>
                  <a:lnTo>
                    <a:pt x="27" y="21"/>
                  </a:lnTo>
                  <a:lnTo>
                    <a:pt x="25" y="23"/>
                  </a:lnTo>
                  <a:lnTo>
                    <a:pt x="23" y="25"/>
                  </a:lnTo>
                  <a:lnTo>
                    <a:pt x="21" y="27"/>
                  </a:lnTo>
                  <a:lnTo>
                    <a:pt x="19" y="30"/>
                  </a:lnTo>
                  <a:lnTo>
                    <a:pt x="18" y="32"/>
                  </a:lnTo>
                  <a:lnTo>
                    <a:pt x="17" y="35"/>
                  </a:lnTo>
                  <a:lnTo>
                    <a:pt x="16" y="38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7"/>
                  </a:lnTo>
                  <a:lnTo>
                    <a:pt x="16" y="50"/>
                  </a:lnTo>
                  <a:lnTo>
                    <a:pt x="16" y="53"/>
                  </a:lnTo>
                  <a:lnTo>
                    <a:pt x="17" y="56"/>
                  </a:lnTo>
                  <a:lnTo>
                    <a:pt x="19" y="59"/>
                  </a:lnTo>
                  <a:lnTo>
                    <a:pt x="20" y="61"/>
                  </a:lnTo>
                  <a:lnTo>
                    <a:pt x="22" y="64"/>
                  </a:lnTo>
                  <a:lnTo>
                    <a:pt x="23" y="66"/>
                  </a:lnTo>
                  <a:lnTo>
                    <a:pt x="26" y="68"/>
                  </a:lnTo>
                  <a:lnTo>
                    <a:pt x="28" y="70"/>
                  </a:lnTo>
                  <a:lnTo>
                    <a:pt x="30" y="72"/>
                  </a:lnTo>
                  <a:lnTo>
                    <a:pt x="33" y="73"/>
                  </a:lnTo>
                  <a:lnTo>
                    <a:pt x="35" y="74"/>
                  </a:lnTo>
                  <a:lnTo>
                    <a:pt x="38" y="75"/>
                  </a:lnTo>
                  <a:lnTo>
                    <a:pt x="41" y="76"/>
                  </a:lnTo>
                  <a:lnTo>
                    <a:pt x="44" y="76"/>
                  </a:lnTo>
                  <a:lnTo>
                    <a:pt x="47" y="76"/>
                  </a:lnTo>
                  <a:lnTo>
                    <a:pt x="50" y="76"/>
                  </a:lnTo>
                  <a:lnTo>
                    <a:pt x="53" y="75"/>
                  </a:lnTo>
                  <a:lnTo>
                    <a:pt x="56" y="74"/>
                  </a:lnTo>
                  <a:lnTo>
                    <a:pt x="59" y="73"/>
                  </a:lnTo>
                  <a:lnTo>
                    <a:pt x="61" y="72"/>
                  </a:lnTo>
                  <a:lnTo>
                    <a:pt x="64" y="70"/>
                  </a:lnTo>
                  <a:lnTo>
                    <a:pt x="66" y="68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72" y="61"/>
                  </a:lnTo>
                  <a:lnTo>
                    <a:pt x="73" y="59"/>
                  </a:lnTo>
                  <a:lnTo>
                    <a:pt x="74" y="56"/>
                  </a:lnTo>
                  <a:lnTo>
                    <a:pt x="75" y="53"/>
                  </a:lnTo>
                  <a:lnTo>
                    <a:pt x="76" y="50"/>
                  </a:lnTo>
                  <a:lnTo>
                    <a:pt x="76" y="47"/>
                  </a:lnTo>
                  <a:lnTo>
                    <a:pt x="76" y="44"/>
                  </a:lnTo>
                  <a:lnTo>
                    <a:pt x="76" y="41"/>
                  </a:lnTo>
                  <a:lnTo>
                    <a:pt x="75" y="38"/>
                  </a:lnTo>
                  <a:lnTo>
                    <a:pt x="74" y="35"/>
                  </a:lnTo>
                  <a:lnTo>
                    <a:pt x="73" y="32"/>
                  </a:lnTo>
                  <a:lnTo>
                    <a:pt x="72" y="30"/>
                  </a:lnTo>
                  <a:lnTo>
                    <a:pt x="70" y="27"/>
                  </a:lnTo>
                  <a:lnTo>
                    <a:pt x="68" y="25"/>
                  </a:lnTo>
                  <a:lnTo>
                    <a:pt x="66" y="23"/>
                  </a:lnTo>
                  <a:lnTo>
                    <a:pt x="64" y="21"/>
                  </a:lnTo>
                  <a:lnTo>
                    <a:pt x="61" y="20"/>
                  </a:lnTo>
                  <a:lnTo>
                    <a:pt x="59" y="18"/>
                  </a:lnTo>
                  <a:lnTo>
                    <a:pt x="56" y="17"/>
                  </a:lnTo>
                  <a:lnTo>
                    <a:pt x="53" y="16"/>
                  </a:lnTo>
                  <a:lnTo>
                    <a:pt x="50" y="15"/>
                  </a:lnTo>
                  <a:lnTo>
                    <a:pt x="47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21" name="Google Shape;921;p49"/>
            <p:cNvSpPr/>
            <p:nvPr/>
          </p:nvSpPr>
          <p:spPr>
            <a:xfrm>
              <a:off x="705640" y="310964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59" y="124"/>
                  </a:moveTo>
                  <a:lnTo>
                    <a:pt x="53" y="123"/>
                  </a:lnTo>
                  <a:lnTo>
                    <a:pt x="47" y="122"/>
                  </a:lnTo>
                  <a:lnTo>
                    <a:pt x="41" y="120"/>
                  </a:lnTo>
                  <a:lnTo>
                    <a:pt x="35" y="118"/>
                  </a:lnTo>
                  <a:lnTo>
                    <a:pt x="30" y="115"/>
                  </a:lnTo>
                  <a:lnTo>
                    <a:pt x="25" y="112"/>
                  </a:lnTo>
                  <a:lnTo>
                    <a:pt x="20" y="108"/>
                  </a:lnTo>
                  <a:lnTo>
                    <a:pt x="16" y="103"/>
                  </a:lnTo>
                  <a:lnTo>
                    <a:pt x="12" y="99"/>
                  </a:lnTo>
                  <a:lnTo>
                    <a:pt x="9" y="94"/>
                  </a:lnTo>
                  <a:lnTo>
                    <a:pt x="6" y="89"/>
                  </a:lnTo>
                  <a:lnTo>
                    <a:pt x="4" y="83"/>
                  </a:lnTo>
                  <a:lnTo>
                    <a:pt x="2" y="77"/>
                  </a:lnTo>
                  <a:lnTo>
                    <a:pt x="1" y="71"/>
                  </a:lnTo>
                  <a:lnTo>
                    <a:pt x="0" y="65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2" y="47"/>
                  </a:lnTo>
                  <a:lnTo>
                    <a:pt x="3" y="41"/>
                  </a:lnTo>
                  <a:lnTo>
                    <a:pt x="6" y="35"/>
                  </a:lnTo>
                  <a:lnTo>
                    <a:pt x="8" y="30"/>
                  </a:lnTo>
                  <a:lnTo>
                    <a:pt x="12" y="25"/>
                  </a:lnTo>
                  <a:lnTo>
                    <a:pt x="16" y="20"/>
                  </a:lnTo>
                  <a:lnTo>
                    <a:pt x="20" y="16"/>
                  </a:lnTo>
                  <a:lnTo>
                    <a:pt x="24" y="12"/>
                  </a:lnTo>
                  <a:lnTo>
                    <a:pt x="29" y="9"/>
                  </a:lnTo>
                  <a:lnTo>
                    <a:pt x="34" y="6"/>
                  </a:lnTo>
                  <a:lnTo>
                    <a:pt x="40" y="4"/>
                  </a:lnTo>
                  <a:lnTo>
                    <a:pt x="46" y="2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70" y="1"/>
                  </a:lnTo>
                  <a:lnTo>
                    <a:pt x="76" y="2"/>
                  </a:lnTo>
                  <a:lnTo>
                    <a:pt x="82" y="4"/>
                  </a:lnTo>
                  <a:lnTo>
                    <a:pt x="88" y="6"/>
                  </a:lnTo>
                  <a:lnTo>
                    <a:pt x="93" y="9"/>
                  </a:lnTo>
                  <a:lnTo>
                    <a:pt x="98" y="12"/>
                  </a:lnTo>
                  <a:lnTo>
                    <a:pt x="103" y="16"/>
                  </a:lnTo>
                  <a:lnTo>
                    <a:pt x="107" y="20"/>
                  </a:lnTo>
                  <a:lnTo>
                    <a:pt x="111" y="24"/>
                  </a:lnTo>
                  <a:lnTo>
                    <a:pt x="114" y="29"/>
                  </a:lnTo>
                  <a:lnTo>
                    <a:pt x="117" y="34"/>
                  </a:lnTo>
                  <a:lnTo>
                    <a:pt x="120" y="40"/>
                  </a:lnTo>
                  <a:lnTo>
                    <a:pt x="122" y="46"/>
                  </a:lnTo>
                  <a:lnTo>
                    <a:pt x="123" y="52"/>
                  </a:lnTo>
                  <a:lnTo>
                    <a:pt x="124" y="58"/>
                  </a:lnTo>
                  <a:lnTo>
                    <a:pt x="124" y="64"/>
                  </a:lnTo>
                  <a:lnTo>
                    <a:pt x="123" y="70"/>
                  </a:lnTo>
                  <a:lnTo>
                    <a:pt x="122" y="76"/>
                  </a:lnTo>
                  <a:lnTo>
                    <a:pt x="120" y="82"/>
                  </a:lnTo>
                  <a:lnTo>
                    <a:pt x="118" y="88"/>
                  </a:lnTo>
                  <a:lnTo>
                    <a:pt x="115" y="93"/>
                  </a:lnTo>
                  <a:lnTo>
                    <a:pt x="112" y="98"/>
                  </a:lnTo>
                  <a:lnTo>
                    <a:pt x="108" y="103"/>
                  </a:lnTo>
                  <a:lnTo>
                    <a:pt x="104" y="107"/>
                  </a:lnTo>
                  <a:lnTo>
                    <a:pt x="99" y="111"/>
                  </a:lnTo>
                  <a:lnTo>
                    <a:pt x="94" y="114"/>
                  </a:lnTo>
                  <a:lnTo>
                    <a:pt x="89" y="117"/>
                  </a:lnTo>
                  <a:lnTo>
                    <a:pt x="83" y="120"/>
                  </a:lnTo>
                  <a:lnTo>
                    <a:pt x="77" y="122"/>
                  </a:lnTo>
                  <a:lnTo>
                    <a:pt x="72" y="123"/>
                  </a:lnTo>
                  <a:lnTo>
                    <a:pt x="65" y="124"/>
                  </a:lnTo>
                  <a:lnTo>
                    <a:pt x="59" y="124"/>
                  </a:lnTo>
                  <a:moveTo>
                    <a:pt x="63" y="20"/>
                  </a:moveTo>
                  <a:lnTo>
                    <a:pt x="59" y="20"/>
                  </a:lnTo>
                  <a:lnTo>
                    <a:pt x="55" y="20"/>
                  </a:lnTo>
                  <a:lnTo>
                    <a:pt x="51" y="21"/>
                  </a:lnTo>
                  <a:lnTo>
                    <a:pt x="47" y="23"/>
                  </a:lnTo>
                  <a:lnTo>
                    <a:pt x="44" y="24"/>
                  </a:lnTo>
                  <a:lnTo>
                    <a:pt x="40" y="26"/>
                  </a:lnTo>
                  <a:lnTo>
                    <a:pt x="37" y="28"/>
                  </a:lnTo>
                  <a:lnTo>
                    <a:pt x="34" y="31"/>
                  </a:lnTo>
                  <a:lnTo>
                    <a:pt x="31" y="34"/>
                  </a:lnTo>
                  <a:lnTo>
                    <a:pt x="28" y="37"/>
                  </a:lnTo>
                  <a:lnTo>
                    <a:pt x="26" y="40"/>
                  </a:lnTo>
                  <a:lnTo>
                    <a:pt x="24" y="44"/>
                  </a:lnTo>
                  <a:lnTo>
                    <a:pt x="22" y="48"/>
                  </a:lnTo>
                  <a:lnTo>
                    <a:pt x="21" y="52"/>
                  </a:lnTo>
                  <a:lnTo>
                    <a:pt x="20" y="56"/>
                  </a:lnTo>
                  <a:lnTo>
                    <a:pt x="20" y="60"/>
                  </a:lnTo>
                  <a:lnTo>
                    <a:pt x="20" y="64"/>
                  </a:lnTo>
                  <a:lnTo>
                    <a:pt x="21" y="68"/>
                  </a:lnTo>
                  <a:lnTo>
                    <a:pt x="21" y="72"/>
                  </a:lnTo>
                  <a:lnTo>
                    <a:pt x="23" y="76"/>
                  </a:lnTo>
                  <a:lnTo>
                    <a:pt x="24" y="80"/>
                  </a:lnTo>
                  <a:lnTo>
                    <a:pt x="26" y="83"/>
                  </a:lnTo>
                  <a:lnTo>
                    <a:pt x="28" y="87"/>
                  </a:lnTo>
                  <a:lnTo>
                    <a:pt x="31" y="90"/>
                  </a:lnTo>
                  <a:lnTo>
                    <a:pt x="34" y="93"/>
                  </a:lnTo>
                  <a:lnTo>
                    <a:pt x="37" y="95"/>
                  </a:lnTo>
                  <a:lnTo>
                    <a:pt x="40" y="97"/>
                  </a:lnTo>
                  <a:lnTo>
                    <a:pt x="44" y="99"/>
                  </a:lnTo>
                  <a:lnTo>
                    <a:pt x="48" y="101"/>
                  </a:lnTo>
                  <a:lnTo>
                    <a:pt x="52" y="102"/>
                  </a:lnTo>
                  <a:lnTo>
                    <a:pt x="56" y="103"/>
                  </a:lnTo>
                  <a:lnTo>
                    <a:pt x="60" y="103"/>
                  </a:lnTo>
                  <a:lnTo>
                    <a:pt x="64" y="103"/>
                  </a:lnTo>
                  <a:lnTo>
                    <a:pt x="68" y="102"/>
                  </a:lnTo>
                  <a:lnTo>
                    <a:pt x="72" y="102"/>
                  </a:lnTo>
                  <a:lnTo>
                    <a:pt x="76" y="100"/>
                  </a:lnTo>
                  <a:lnTo>
                    <a:pt x="80" y="99"/>
                  </a:lnTo>
                  <a:lnTo>
                    <a:pt x="83" y="97"/>
                  </a:lnTo>
                  <a:lnTo>
                    <a:pt x="87" y="94"/>
                  </a:lnTo>
                  <a:lnTo>
                    <a:pt x="90" y="92"/>
                  </a:lnTo>
                  <a:lnTo>
                    <a:pt x="93" y="89"/>
                  </a:lnTo>
                  <a:lnTo>
                    <a:pt x="95" y="86"/>
                  </a:lnTo>
                  <a:lnTo>
                    <a:pt x="97" y="82"/>
                  </a:lnTo>
                  <a:lnTo>
                    <a:pt x="99" y="79"/>
                  </a:lnTo>
                  <a:lnTo>
                    <a:pt x="101" y="75"/>
                  </a:lnTo>
                  <a:lnTo>
                    <a:pt x="102" y="71"/>
                  </a:lnTo>
                  <a:lnTo>
                    <a:pt x="103" y="67"/>
                  </a:lnTo>
                  <a:lnTo>
                    <a:pt x="103" y="63"/>
                  </a:lnTo>
                  <a:lnTo>
                    <a:pt x="103" y="59"/>
                  </a:lnTo>
                  <a:lnTo>
                    <a:pt x="103" y="55"/>
                  </a:lnTo>
                  <a:lnTo>
                    <a:pt x="102" y="51"/>
                  </a:lnTo>
                  <a:lnTo>
                    <a:pt x="100" y="47"/>
                  </a:lnTo>
                  <a:lnTo>
                    <a:pt x="99" y="43"/>
                  </a:lnTo>
                  <a:lnTo>
                    <a:pt x="97" y="40"/>
                  </a:lnTo>
                  <a:lnTo>
                    <a:pt x="95" y="36"/>
                  </a:lnTo>
                  <a:lnTo>
                    <a:pt x="92" y="33"/>
                  </a:lnTo>
                  <a:lnTo>
                    <a:pt x="89" y="31"/>
                  </a:lnTo>
                  <a:lnTo>
                    <a:pt x="86" y="28"/>
                  </a:lnTo>
                  <a:lnTo>
                    <a:pt x="83" y="26"/>
                  </a:lnTo>
                  <a:lnTo>
                    <a:pt x="79" y="24"/>
                  </a:lnTo>
                  <a:lnTo>
                    <a:pt x="75" y="22"/>
                  </a:lnTo>
                  <a:lnTo>
                    <a:pt x="71" y="21"/>
                  </a:lnTo>
                  <a:lnTo>
                    <a:pt x="67" y="20"/>
                  </a:lnTo>
                  <a:lnTo>
                    <a:pt x="63" y="2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22" name="Google Shape;922;p49"/>
            <p:cNvSpPr/>
            <p:nvPr/>
          </p:nvSpPr>
          <p:spPr>
            <a:xfrm>
              <a:off x="588640" y="3122600"/>
              <a:ext cx="24840" cy="24840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33" y="68"/>
                  </a:moveTo>
                  <a:lnTo>
                    <a:pt x="29" y="68"/>
                  </a:lnTo>
                  <a:lnTo>
                    <a:pt x="26" y="67"/>
                  </a:lnTo>
                  <a:lnTo>
                    <a:pt x="23" y="66"/>
                  </a:lnTo>
                  <a:lnTo>
                    <a:pt x="20" y="65"/>
                  </a:lnTo>
                  <a:lnTo>
                    <a:pt x="17" y="63"/>
                  </a:lnTo>
                  <a:lnTo>
                    <a:pt x="14" y="61"/>
                  </a:lnTo>
                  <a:lnTo>
                    <a:pt x="12" y="59"/>
                  </a:lnTo>
                  <a:lnTo>
                    <a:pt x="9" y="57"/>
                  </a:lnTo>
                  <a:lnTo>
                    <a:pt x="7" y="54"/>
                  </a:lnTo>
                  <a:lnTo>
                    <a:pt x="5" y="52"/>
                  </a:lnTo>
                  <a:lnTo>
                    <a:pt x="4" y="49"/>
                  </a:lnTo>
                  <a:lnTo>
                    <a:pt x="2" y="46"/>
                  </a:lnTo>
                  <a:lnTo>
                    <a:pt x="1" y="43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29"/>
                  </a:lnTo>
                  <a:lnTo>
                    <a:pt x="1" y="26"/>
                  </a:lnTo>
                  <a:lnTo>
                    <a:pt x="2" y="23"/>
                  </a:lnTo>
                  <a:lnTo>
                    <a:pt x="3" y="20"/>
                  </a:lnTo>
                  <a:lnTo>
                    <a:pt x="5" y="17"/>
                  </a:lnTo>
                  <a:lnTo>
                    <a:pt x="7" y="14"/>
                  </a:lnTo>
                  <a:lnTo>
                    <a:pt x="9" y="12"/>
                  </a:lnTo>
                  <a:lnTo>
                    <a:pt x="11" y="9"/>
                  </a:lnTo>
                  <a:lnTo>
                    <a:pt x="14" y="7"/>
                  </a:lnTo>
                  <a:lnTo>
                    <a:pt x="16" y="5"/>
                  </a:lnTo>
                  <a:lnTo>
                    <a:pt x="19" y="4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8" y="1"/>
                  </a:lnTo>
                  <a:lnTo>
                    <a:pt x="32" y="0"/>
                  </a:lnTo>
                  <a:lnTo>
                    <a:pt x="35" y="0"/>
                  </a:lnTo>
                  <a:lnTo>
                    <a:pt x="39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4" y="7"/>
                  </a:lnTo>
                  <a:lnTo>
                    <a:pt x="56" y="9"/>
                  </a:lnTo>
                  <a:lnTo>
                    <a:pt x="59" y="11"/>
                  </a:lnTo>
                  <a:lnTo>
                    <a:pt x="61" y="13"/>
                  </a:lnTo>
                  <a:lnTo>
                    <a:pt x="63" y="16"/>
                  </a:lnTo>
                  <a:lnTo>
                    <a:pt x="64" y="19"/>
                  </a:lnTo>
                  <a:lnTo>
                    <a:pt x="66" y="22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8" y="32"/>
                  </a:lnTo>
                  <a:lnTo>
                    <a:pt x="68" y="35"/>
                  </a:lnTo>
                  <a:lnTo>
                    <a:pt x="68" y="38"/>
                  </a:lnTo>
                  <a:lnTo>
                    <a:pt x="67" y="42"/>
                  </a:lnTo>
                  <a:lnTo>
                    <a:pt x="66" y="45"/>
                  </a:lnTo>
                  <a:lnTo>
                    <a:pt x="65" y="48"/>
                  </a:lnTo>
                  <a:lnTo>
                    <a:pt x="63" y="51"/>
                  </a:lnTo>
                  <a:lnTo>
                    <a:pt x="61" y="54"/>
                  </a:lnTo>
                  <a:lnTo>
                    <a:pt x="59" y="56"/>
                  </a:lnTo>
                  <a:lnTo>
                    <a:pt x="57" y="58"/>
                  </a:lnTo>
                  <a:lnTo>
                    <a:pt x="55" y="61"/>
                  </a:lnTo>
                  <a:lnTo>
                    <a:pt x="52" y="62"/>
                  </a:lnTo>
                  <a:lnTo>
                    <a:pt x="49" y="64"/>
                  </a:lnTo>
                  <a:lnTo>
                    <a:pt x="46" y="65"/>
                  </a:lnTo>
                  <a:lnTo>
                    <a:pt x="43" y="67"/>
                  </a:lnTo>
                  <a:lnTo>
                    <a:pt x="40" y="67"/>
                  </a:lnTo>
                  <a:lnTo>
                    <a:pt x="36" y="68"/>
                  </a:lnTo>
                  <a:lnTo>
                    <a:pt x="33" y="68"/>
                  </a:lnTo>
                  <a:moveTo>
                    <a:pt x="35" y="11"/>
                  </a:moveTo>
                  <a:lnTo>
                    <a:pt x="33" y="11"/>
                  </a:lnTo>
                  <a:lnTo>
                    <a:pt x="31" y="11"/>
                  </a:lnTo>
                  <a:lnTo>
                    <a:pt x="28" y="12"/>
                  </a:lnTo>
                  <a:lnTo>
                    <a:pt x="26" y="13"/>
                  </a:lnTo>
                  <a:lnTo>
                    <a:pt x="24" y="14"/>
                  </a:lnTo>
                  <a:lnTo>
                    <a:pt x="22" y="15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7" y="19"/>
                  </a:lnTo>
                  <a:lnTo>
                    <a:pt x="16" y="21"/>
                  </a:lnTo>
                  <a:lnTo>
                    <a:pt x="15" y="23"/>
                  </a:lnTo>
                  <a:lnTo>
                    <a:pt x="14" y="24"/>
                  </a:lnTo>
                  <a:lnTo>
                    <a:pt x="13" y="27"/>
                  </a:lnTo>
                  <a:lnTo>
                    <a:pt x="12" y="29"/>
                  </a:lnTo>
                  <a:lnTo>
                    <a:pt x="12" y="31"/>
                  </a:lnTo>
                  <a:lnTo>
                    <a:pt x="12" y="33"/>
                  </a:lnTo>
                  <a:lnTo>
                    <a:pt x="12" y="35"/>
                  </a:lnTo>
                  <a:lnTo>
                    <a:pt x="12" y="37"/>
                  </a:lnTo>
                  <a:lnTo>
                    <a:pt x="13" y="40"/>
                  </a:lnTo>
                  <a:lnTo>
                    <a:pt x="13" y="42"/>
                  </a:lnTo>
                  <a:lnTo>
                    <a:pt x="14" y="44"/>
                  </a:lnTo>
                  <a:lnTo>
                    <a:pt x="15" y="46"/>
                  </a:lnTo>
                  <a:lnTo>
                    <a:pt x="16" y="47"/>
                  </a:lnTo>
                  <a:lnTo>
                    <a:pt x="18" y="49"/>
                  </a:lnTo>
                  <a:lnTo>
                    <a:pt x="19" y="51"/>
                  </a:lnTo>
                  <a:lnTo>
                    <a:pt x="21" y="52"/>
                  </a:lnTo>
                  <a:lnTo>
                    <a:pt x="23" y="53"/>
                  </a:lnTo>
                  <a:lnTo>
                    <a:pt x="25" y="54"/>
                  </a:lnTo>
                  <a:lnTo>
                    <a:pt x="27" y="55"/>
                  </a:lnTo>
                  <a:lnTo>
                    <a:pt x="29" y="55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5" y="56"/>
                  </a:lnTo>
                  <a:lnTo>
                    <a:pt x="38" y="56"/>
                  </a:lnTo>
                  <a:lnTo>
                    <a:pt x="40" y="55"/>
                  </a:lnTo>
                  <a:lnTo>
                    <a:pt x="42" y="55"/>
                  </a:lnTo>
                  <a:lnTo>
                    <a:pt x="44" y="54"/>
                  </a:lnTo>
                  <a:lnTo>
                    <a:pt x="46" y="53"/>
                  </a:lnTo>
                  <a:lnTo>
                    <a:pt x="48" y="52"/>
                  </a:lnTo>
                  <a:lnTo>
                    <a:pt x="49" y="50"/>
                  </a:lnTo>
                  <a:lnTo>
                    <a:pt x="51" y="49"/>
                  </a:lnTo>
                  <a:lnTo>
                    <a:pt x="52" y="47"/>
                  </a:lnTo>
                  <a:lnTo>
                    <a:pt x="54" y="45"/>
                  </a:lnTo>
                  <a:lnTo>
                    <a:pt x="55" y="43"/>
                  </a:lnTo>
                  <a:lnTo>
                    <a:pt x="56" y="41"/>
                  </a:lnTo>
                  <a:lnTo>
                    <a:pt x="56" y="39"/>
                  </a:lnTo>
                  <a:lnTo>
                    <a:pt x="57" y="37"/>
                  </a:lnTo>
                  <a:lnTo>
                    <a:pt x="57" y="35"/>
                  </a:lnTo>
                  <a:lnTo>
                    <a:pt x="57" y="33"/>
                  </a:lnTo>
                  <a:lnTo>
                    <a:pt x="57" y="30"/>
                  </a:lnTo>
                  <a:lnTo>
                    <a:pt x="56" y="28"/>
                  </a:lnTo>
                  <a:lnTo>
                    <a:pt x="55" y="26"/>
                  </a:lnTo>
                  <a:lnTo>
                    <a:pt x="54" y="24"/>
                  </a:lnTo>
                  <a:lnTo>
                    <a:pt x="53" y="22"/>
                  </a:lnTo>
                  <a:lnTo>
                    <a:pt x="52" y="20"/>
                  </a:lnTo>
                  <a:lnTo>
                    <a:pt x="50" y="18"/>
                  </a:lnTo>
                  <a:lnTo>
                    <a:pt x="49" y="17"/>
                  </a:lnTo>
                  <a:lnTo>
                    <a:pt x="47" y="16"/>
                  </a:lnTo>
                  <a:lnTo>
                    <a:pt x="45" y="14"/>
                  </a:lnTo>
                  <a:lnTo>
                    <a:pt x="43" y="13"/>
                  </a:lnTo>
                  <a:lnTo>
                    <a:pt x="41" y="12"/>
                  </a:lnTo>
                  <a:lnTo>
                    <a:pt x="39" y="12"/>
                  </a:lnTo>
                  <a:lnTo>
                    <a:pt x="37" y="11"/>
                  </a:lnTo>
                  <a:lnTo>
                    <a:pt x="35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23" name="Google Shape;923;p49"/>
            <p:cNvSpPr/>
            <p:nvPr/>
          </p:nvSpPr>
          <p:spPr>
            <a:xfrm>
              <a:off x="584320" y="3118280"/>
              <a:ext cx="33480" cy="33120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4" y="91"/>
                  </a:moveTo>
                  <a:lnTo>
                    <a:pt x="39" y="91"/>
                  </a:lnTo>
                  <a:lnTo>
                    <a:pt x="35" y="90"/>
                  </a:lnTo>
                  <a:lnTo>
                    <a:pt x="31" y="88"/>
                  </a:lnTo>
                  <a:lnTo>
                    <a:pt x="26" y="87"/>
                  </a:lnTo>
                  <a:lnTo>
                    <a:pt x="23" y="85"/>
                  </a:lnTo>
                  <a:lnTo>
                    <a:pt x="19" y="82"/>
                  </a:lnTo>
                  <a:lnTo>
                    <a:pt x="15" y="80"/>
                  </a:lnTo>
                  <a:lnTo>
                    <a:pt x="12" y="76"/>
                  </a:lnTo>
                  <a:lnTo>
                    <a:pt x="9" y="73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2" y="58"/>
                  </a:lnTo>
                  <a:lnTo>
                    <a:pt x="1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3" y="31"/>
                  </a:lnTo>
                  <a:lnTo>
                    <a:pt x="4" y="26"/>
                  </a:lnTo>
                  <a:lnTo>
                    <a:pt x="7" y="23"/>
                  </a:lnTo>
                  <a:lnTo>
                    <a:pt x="9" y="19"/>
                  </a:lnTo>
                  <a:lnTo>
                    <a:pt x="12" y="15"/>
                  </a:lnTo>
                  <a:lnTo>
                    <a:pt x="15" y="12"/>
                  </a:lnTo>
                  <a:lnTo>
                    <a:pt x="18" y="9"/>
                  </a:lnTo>
                  <a:lnTo>
                    <a:pt x="22" y="7"/>
                  </a:lnTo>
                  <a:lnTo>
                    <a:pt x="26" y="5"/>
                  </a:lnTo>
                  <a:lnTo>
                    <a:pt x="30" y="3"/>
                  </a:lnTo>
                  <a:lnTo>
                    <a:pt x="34" y="2"/>
                  </a:lnTo>
                  <a:lnTo>
                    <a:pt x="39" y="1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7" y="1"/>
                  </a:lnTo>
                  <a:lnTo>
                    <a:pt x="61" y="3"/>
                  </a:lnTo>
                  <a:lnTo>
                    <a:pt x="66" y="4"/>
                  </a:lnTo>
                  <a:lnTo>
                    <a:pt x="69" y="6"/>
                  </a:lnTo>
                  <a:lnTo>
                    <a:pt x="73" y="9"/>
                  </a:lnTo>
                  <a:lnTo>
                    <a:pt x="77" y="12"/>
                  </a:lnTo>
                  <a:lnTo>
                    <a:pt x="80" y="15"/>
                  </a:lnTo>
                  <a:lnTo>
                    <a:pt x="83" y="18"/>
                  </a:lnTo>
                  <a:lnTo>
                    <a:pt x="85" y="22"/>
                  </a:lnTo>
                  <a:lnTo>
                    <a:pt x="87" y="26"/>
                  </a:lnTo>
                  <a:lnTo>
                    <a:pt x="89" y="30"/>
                  </a:lnTo>
                  <a:lnTo>
                    <a:pt x="90" y="34"/>
                  </a:lnTo>
                  <a:lnTo>
                    <a:pt x="91" y="39"/>
                  </a:lnTo>
                  <a:lnTo>
                    <a:pt x="92" y="43"/>
                  </a:lnTo>
                  <a:lnTo>
                    <a:pt x="92" y="48"/>
                  </a:lnTo>
                  <a:lnTo>
                    <a:pt x="92" y="53"/>
                  </a:lnTo>
                  <a:lnTo>
                    <a:pt x="91" y="57"/>
                  </a:lnTo>
                  <a:lnTo>
                    <a:pt x="89" y="61"/>
                  </a:lnTo>
                  <a:lnTo>
                    <a:pt x="88" y="65"/>
                  </a:lnTo>
                  <a:lnTo>
                    <a:pt x="85" y="69"/>
                  </a:lnTo>
                  <a:lnTo>
                    <a:pt x="83" y="73"/>
                  </a:lnTo>
                  <a:lnTo>
                    <a:pt x="80" y="76"/>
                  </a:lnTo>
                  <a:lnTo>
                    <a:pt x="77" y="79"/>
                  </a:lnTo>
                  <a:lnTo>
                    <a:pt x="74" y="82"/>
                  </a:lnTo>
                  <a:lnTo>
                    <a:pt x="70" y="84"/>
                  </a:lnTo>
                  <a:lnTo>
                    <a:pt x="66" y="86"/>
                  </a:lnTo>
                  <a:lnTo>
                    <a:pt x="62" y="88"/>
                  </a:lnTo>
                  <a:lnTo>
                    <a:pt x="58" y="90"/>
                  </a:lnTo>
                  <a:lnTo>
                    <a:pt x="53" y="90"/>
                  </a:lnTo>
                  <a:lnTo>
                    <a:pt x="49" y="91"/>
                  </a:lnTo>
                  <a:lnTo>
                    <a:pt x="44" y="91"/>
                  </a:lnTo>
                  <a:moveTo>
                    <a:pt x="47" y="15"/>
                  </a:moveTo>
                  <a:lnTo>
                    <a:pt x="44" y="15"/>
                  </a:lnTo>
                  <a:lnTo>
                    <a:pt x="41" y="15"/>
                  </a:lnTo>
                  <a:lnTo>
                    <a:pt x="38" y="16"/>
                  </a:lnTo>
                  <a:lnTo>
                    <a:pt x="35" y="17"/>
                  </a:lnTo>
                  <a:lnTo>
                    <a:pt x="32" y="18"/>
                  </a:lnTo>
                  <a:lnTo>
                    <a:pt x="30" y="20"/>
                  </a:lnTo>
                  <a:lnTo>
                    <a:pt x="27" y="21"/>
                  </a:lnTo>
                  <a:lnTo>
                    <a:pt x="25" y="23"/>
                  </a:lnTo>
                  <a:lnTo>
                    <a:pt x="23" y="25"/>
                  </a:lnTo>
                  <a:lnTo>
                    <a:pt x="21" y="28"/>
                  </a:lnTo>
                  <a:lnTo>
                    <a:pt x="20" y="30"/>
                  </a:lnTo>
                  <a:lnTo>
                    <a:pt x="18" y="33"/>
                  </a:lnTo>
                  <a:lnTo>
                    <a:pt x="17" y="35"/>
                  </a:lnTo>
                  <a:lnTo>
                    <a:pt x="17" y="38"/>
                  </a:lnTo>
                  <a:lnTo>
                    <a:pt x="16" y="41"/>
                  </a:lnTo>
                  <a:lnTo>
                    <a:pt x="16" y="44"/>
                  </a:lnTo>
                  <a:lnTo>
                    <a:pt x="16" y="47"/>
                  </a:lnTo>
                  <a:lnTo>
                    <a:pt x="16" y="50"/>
                  </a:lnTo>
                  <a:lnTo>
                    <a:pt x="17" y="53"/>
                  </a:lnTo>
                  <a:lnTo>
                    <a:pt x="18" y="56"/>
                  </a:lnTo>
                  <a:lnTo>
                    <a:pt x="19" y="59"/>
                  </a:lnTo>
                  <a:lnTo>
                    <a:pt x="20" y="61"/>
                  </a:lnTo>
                  <a:lnTo>
                    <a:pt x="22" y="64"/>
                  </a:lnTo>
                  <a:lnTo>
                    <a:pt x="24" y="66"/>
                  </a:lnTo>
                  <a:lnTo>
                    <a:pt x="26" y="68"/>
                  </a:lnTo>
                  <a:lnTo>
                    <a:pt x="28" y="70"/>
                  </a:lnTo>
                  <a:lnTo>
                    <a:pt x="31" y="72"/>
                  </a:lnTo>
                  <a:lnTo>
                    <a:pt x="33" y="73"/>
                  </a:lnTo>
                  <a:lnTo>
                    <a:pt x="36" y="74"/>
                  </a:lnTo>
                  <a:lnTo>
                    <a:pt x="39" y="75"/>
                  </a:lnTo>
                  <a:lnTo>
                    <a:pt x="42" y="76"/>
                  </a:lnTo>
                  <a:lnTo>
                    <a:pt x="45" y="76"/>
                  </a:lnTo>
                  <a:lnTo>
                    <a:pt x="48" y="76"/>
                  </a:lnTo>
                  <a:lnTo>
                    <a:pt x="51" y="76"/>
                  </a:lnTo>
                  <a:lnTo>
                    <a:pt x="54" y="75"/>
                  </a:lnTo>
                  <a:lnTo>
                    <a:pt x="57" y="74"/>
                  </a:lnTo>
                  <a:lnTo>
                    <a:pt x="60" y="73"/>
                  </a:lnTo>
                  <a:lnTo>
                    <a:pt x="62" y="72"/>
                  </a:lnTo>
                  <a:lnTo>
                    <a:pt x="65" y="70"/>
                  </a:lnTo>
                  <a:lnTo>
                    <a:pt x="67" y="68"/>
                  </a:lnTo>
                  <a:lnTo>
                    <a:pt x="69" y="66"/>
                  </a:lnTo>
                  <a:lnTo>
                    <a:pt x="70" y="64"/>
                  </a:lnTo>
                  <a:lnTo>
                    <a:pt x="72" y="61"/>
                  </a:lnTo>
                  <a:lnTo>
                    <a:pt x="73" y="59"/>
                  </a:lnTo>
                  <a:lnTo>
                    <a:pt x="74" y="56"/>
                  </a:lnTo>
                  <a:lnTo>
                    <a:pt x="75" y="53"/>
                  </a:lnTo>
                  <a:lnTo>
                    <a:pt x="76" y="50"/>
                  </a:lnTo>
                  <a:lnTo>
                    <a:pt x="76" y="47"/>
                  </a:lnTo>
                  <a:lnTo>
                    <a:pt x="76" y="44"/>
                  </a:lnTo>
                  <a:lnTo>
                    <a:pt x="76" y="41"/>
                  </a:lnTo>
                  <a:lnTo>
                    <a:pt x="75" y="38"/>
                  </a:lnTo>
                  <a:lnTo>
                    <a:pt x="74" y="35"/>
                  </a:lnTo>
                  <a:lnTo>
                    <a:pt x="73" y="32"/>
                  </a:lnTo>
                  <a:lnTo>
                    <a:pt x="72" y="30"/>
                  </a:lnTo>
                  <a:lnTo>
                    <a:pt x="70" y="27"/>
                  </a:lnTo>
                  <a:lnTo>
                    <a:pt x="68" y="25"/>
                  </a:lnTo>
                  <a:lnTo>
                    <a:pt x="66" y="23"/>
                  </a:lnTo>
                  <a:lnTo>
                    <a:pt x="64" y="21"/>
                  </a:lnTo>
                  <a:lnTo>
                    <a:pt x="61" y="19"/>
                  </a:lnTo>
                  <a:lnTo>
                    <a:pt x="59" y="18"/>
                  </a:lnTo>
                  <a:lnTo>
                    <a:pt x="56" y="17"/>
                  </a:lnTo>
                  <a:lnTo>
                    <a:pt x="53" y="16"/>
                  </a:lnTo>
                  <a:lnTo>
                    <a:pt x="50" y="15"/>
                  </a:lnTo>
                  <a:lnTo>
                    <a:pt x="47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24" name="Google Shape;924;p49"/>
            <p:cNvSpPr/>
            <p:nvPr/>
          </p:nvSpPr>
          <p:spPr>
            <a:xfrm>
              <a:off x="578560" y="311252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59" y="124"/>
                  </a:moveTo>
                  <a:lnTo>
                    <a:pt x="53" y="124"/>
                  </a:lnTo>
                  <a:lnTo>
                    <a:pt x="47" y="122"/>
                  </a:lnTo>
                  <a:lnTo>
                    <a:pt x="41" y="121"/>
                  </a:lnTo>
                  <a:lnTo>
                    <a:pt x="35" y="118"/>
                  </a:lnTo>
                  <a:lnTo>
                    <a:pt x="30" y="115"/>
                  </a:lnTo>
                  <a:lnTo>
                    <a:pt x="25" y="112"/>
                  </a:lnTo>
                  <a:lnTo>
                    <a:pt x="21" y="108"/>
                  </a:lnTo>
                  <a:lnTo>
                    <a:pt x="16" y="104"/>
                  </a:lnTo>
                  <a:lnTo>
                    <a:pt x="13" y="99"/>
                  </a:lnTo>
                  <a:lnTo>
                    <a:pt x="9" y="94"/>
                  </a:lnTo>
                  <a:lnTo>
                    <a:pt x="6" y="89"/>
                  </a:lnTo>
                  <a:lnTo>
                    <a:pt x="4" y="83"/>
                  </a:lnTo>
                  <a:lnTo>
                    <a:pt x="2" y="78"/>
                  </a:lnTo>
                  <a:lnTo>
                    <a:pt x="1" y="72"/>
                  </a:lnTo>
                  <a:lnTo>
                    <a:pt x="0" y="65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2" y="47"/>
                  </a:lnTo>
                  <a:lnTo>
                    <a:pt x="3" y="41"/>
                  </a:lnTo>
                  <a:lnTo>
                    <a:pt x="6" y="35"/>
                  </a:lnTo>
                  <a:lnTo>
                    <a:pt x="8" y="30"/>
                  </a:lnTo>
                  <a:lnTo>
                    <a:pt x="12" y="25"/>
                  </a:lnTo>
                  <a:lnTo>
                    <a:pt x="15" y="20"/>
                  </a:lnTo>
                  <a:lnTo>
                    <a:pt x="20" y="16"/>
                  </a:lnTo>
                  <a:lnTo>
                    <a:pt x="24" y="12"/>
                  </a:lnTo>
                  <a:lnTo>
                    <a:pt x="29" y="9"/>
                  </a:lnTo>
                  <a:lnTo>
                    <a:pt x="34" y="6"/>
                  </a:lnTo>
                  <a:lnTo>
                    <a:pt x="40" y="4"/>
                  </a:lnTo>
                  <a:lnTo>
                    <a:pt x="46" y="2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70" y="1"/>
                  </a:lnTo>
                  <a:lnTo>
                    <a:pt x="77" y="2"/>
                  </a:lnTo>
                  <a:lnTo>
                    <a:pt x="83" y="3"/>
                  </a:lnTo>
                  <a:lnTo>
                    <a:pt x="88" y="6"/>
                  </a:lnTo>
                  <a:lnTo>
                    <a:pt x="94" y="8"/>
                  </a:lnTo>
                  <a:lnTo>
                    <a:pt x="99" y="12"/>
                  </a:lnTo>
                  <a:lnTo>
                    <a:pt x="103" y="16"/>
                  </a:lnTo>
                  <a:lnTo>
                    <a:pt x="107" y="20"/>
                  </a:lnTo>
                  <a:lnTo>
                    <a:pt x="111" y="24"/>
                  </a:lnTo>
                  <a:lnTo>
                    <a:pt x="115" y="29"/>
                  </a:lnTo>
                  <a:lnTo>
                    <a:pt x="118" y="34"/>
                  </a:lnTo>
                  <a:lnTo>
                    <a:pt x="120" y="40"/>
                  </a:lnTo>
                  <a:lnTo>
                    <a:pt x="122" y="46"/>
                  </a:lnTo>
                  <a:lnTo>
                    <a:pt x="123" y="52"/>
                  </a:lnTo>
                  <a:lnTo>
                    <a:pt x="124" y="58"/>
                  </a:lnTo>
                  <a:lnTo>
                    <a:pt x="124" y="64"/>
                  </a:lnTo>
                  <a:lnTo>
                    <a:pt x="123" y="70"/>
                  </a:lnTo>
                  <a:lnTo>
                    <a:pt x="122" y="76"/>
                  </a:lnTo>
                  <a:lnTo>
                    <a:pt x="121" y="82"/>
                  </a:lnTo>
                  <a:lnTo>
                    <a:pt x="118" y="88"/>
                  </a:lnTo>
                  <a:lnTo>
                    <a:pt x="116" y="93"/>
                  </a:lnTo>
                  <a:lnTo>
                    <a:pt x="112" y="98"/>
                  </a:lnTo>
                  <a:lnTo>
                    <a:pt x="108" y="103"/>
                  </a:lnTo>
                  <a:lnTo>
                    <a:pt x="104" y="107"/>
                  </a:lnTo>
                  <a:lnTo>
                    <a:pt x="100" y="111"/>
                  </a:lnTo>
                  <a:lnTo>
                    <a:pt x="95" y="114"/>
                  </a:lnTo>
                  <a:lnTo>
                    <a:pt x="89" y="117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5" y="124"/>
                  </a:lnTo>
                  <a:lnTo>
                    <a:pt x="59" y="124"/>
                  </a:lnTo>
                  <a:moveTo>
                    <a:pt x="64" y="20"/>
                  </a:moveTo>
                  <a:lnTo>
                    <a:pt x="60" y="20"/>
                  </a:lnTo>
                  <a:lnTo>
                    <a:pt x="56" y="21"/>
                  </a:lnTo>
                  <a:lnTo>
                    <a:pt x="52" y="21"/>
                  </a:lnTo>
                  <a:lnTo>
                    <a:pt x="48" y="23"/>
                  </a:lnTo>
                  <a:lnTo>
                    <a:pt x="44" y="24"/>
                  </a:lnTo>
                  <a:lnTo>
                    <a:pt x="41" y="26"/>
                  </a:lnTo>
                  <a:lnTo>
                    <a:pt x="37" y="28"/>
                  </a:lnTo>
                  <a:lnTo>
                    <a:pt x="34" y="31"/>
                  </a:lnTo>
                  <a:lnTo>
                    <a:pt x="31" y="34"/>
                  </a:lnTo>
                  <a:lnTo>
                    <a:pt x="29" y="37"/>
                  </a:lnTo>
                  <a:lnTo>
                    <a:pt x="27" y="40"/>
                  </a:lnTo>
                  <a:lnTo>
                    <a:pt x="25" y="44"/>
                  </a:lnTo>
                  <a:lnTo>
                    <a:pt x="23" y="48"/>
                  </a:lnTo>
                  <a:lnTo>
                    <a:pt x="22" y="52"/>
                  </a:lnTo>
                  <a:lnTo>
                    <a:pt x="21" y="56"/>
                  </a:lnTo>
                  <a:lnTo>
                    <a:pt x="21" y="60"/>
                  </a:lnTo>
                  <a:lnTo>
                    <a:pt x="21" y="64"/>
                  </a:lnTo>
                  <a:lnTo>
                    <a:pt x="21" y="68"/>
                  </a:lnTo>
                  <a:lnTo>
                    <a:pt x="22" y="72"/>
                  </a:lnTo>
                  <a:lnTo>
                    <a:pt x="23" y="76"/>
                  </a:lnTo>
                  <a:lnTo>
                    <a:pt x="25" y="80"/>
                  </a:lnTo>
                  <a:lnTo>
                    <a:pt x="26" y="83"/>
                  </a:lnTo>
                  <a:lnTo>
                    <a:pt x="29" y="87"/>
                  </a:lnTo>
                  <a:lnTo>
                    <a:pt x="31" y="90"/>
                  </a:lnTo>
                  <a:lnTo>
                    <a:pt x="34" y="93"/>
                  </a:lnTo>
                  <a:lnTo>
                    <a:pt x="37" y="95"/>
                  </a:lnTo>
                  <a:lnTo>
                    <a:pt x="40" y="97"/>
                  </a:lnTo>
                  <a:lnTo>
                    <a:pt x="44" y="99"/>
                  </a:lnTo>
                  <a:lnTo>
                    <a:pt x="48" y="101"/>
                  </a:lnTo>
                  <a:lnTo>
                    <a:pt x="52" y="102"/>
                  </a:lnTo>
                  <a:lnTo>
                    <a:pt x="56" y="103"/>
                  </a:lnTo>
                  <a:lnTo>
                    <a:pt x="60" y="103"/>
                  </a:lnTo>
                  <a:lnTo>
                    <a:pt x="64" y="103"/>
                  </a:lnTo>
                  <a:lnTo>
                    <a:pt x="68" y="103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3" y="97"/>
                  </a:lnTo>
                  <a:lnTo>
                    <a:pt x="87" y="95"/>
                  </a:lnTo>
                  <a:lnTo>
                    <a:pt x="90" y="92"/>
                  </a:lnTo>
                  <a:lnTo>
                    <a:pt x="93" y="90"/>
                  </a:lnTo>
                  <a:lnTo>
                    <a:pt x="95" y="87"/>
                  </a:lnTo>
                  <a:lnTo>
                    <a:pt x="97" y="83"/>
                  </a:lnTo>
                  <a:lnTo>
                    <a:pt x="99" y="80"/>
                  </a:lnTo>
                  <a:lnTo>
                    <a:pt x="101" y="76"/>
                  </a:lnTo>
                  <a:lnTo>
                    <a:pt x="102" y="72"/>
                  </a:lnTo>
                  <a:lnTo>
                    <a:pt x="103" y="68"/>
                  </a:lnTo>
                  <a:lnTo>
                    <a:pt x="103" y="64"/>
                  </a:lnTo>
                  <a:lnTo>
                    <a:pt x="103" y="60"/>
                  </a:lnTo>
                  <a:lnTo>
                    <a:pt x="103" y="56"/>
                  </a:lnTo>
                  <a:lnTo>
                    <a:pt x="102" y="52"/>
                  </a:lnTo>
                  <a:lnTo>
                    <a:pt x="101" y="48"/>
                  </a:lnTo>
                  <a:lnTo>
                    <a:pt x="99" y="44"/>
                  </a:lnTo>
                  <a:lnTo>
                    <a:pt x="97" y="40"/>
                  </a:lnTo>
                  <a:lnTo>
                    <a:pt x="95" y="37"/>
                  </a:lnTo>
                  <a:lnTo>
                    <a:pt x="92" y="34"/>
                  </a:lnTo>
                  <a:lnTo>
                    <a:pt x="90" y="31"/>
                  </a:lnTo>
                  <a:lnTo>
                    <a:pt x="87" y="28"/>
                  </a:lnTo>
                  <a:lnTo>
                    <a:pt x="83" y="26"/>
                  </a:lnTo>
                  <a:lnTo>
                    <a:pt x="80" y="24"/>
                  </a:lnTo>
                  <a:lnTo>
                    <a:pt x="76" y="23"/>
                  </a:lnTo>
                  <a:lnTo>
                    <a:pt x="72" y="21"/>
                  </a:lnTo>
                  <a:lnTo>
                    <a:pt x="68" y="20"/>
                  </a:lnTo>
                  <a:lnTo>
                    <a:pt x="64" y="2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25" name="Google Shape;925;p49"/>
            <p:cNvSpPr/>
            <p:nvPr/>
          </p:nvSpPr>
          <p:spPr>
            <a:xfrm>
              <a:off x="511960" y="3054920"/>
              <a:ext cx="24480" cy="2448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3" y="67"/>
                  </a:moveTo>
                  <a:lnTo>
                    <a:pt x="29" y="67"/>
                  </a:lnTo>
                  <a:lnTo>
                    <a:pt x="26" y="66"/>
                  </a:lnTo>
                  <a:lnTo>
                    <a:pt x="23" y="65"/>
                  </a:lnTo>
                  <a:lnTo>
                    <a:pt x="20" y="64"/>
                  </a:lnTo>
                  <a:lnTo>
                    <a:pt x="17" y="62"/>
                  </a:lnTo>
                  <a:lnTo>
                    <a:pt x="14" y="60"/>
                  </a:lnTo>
                  <a:lnTo>
                    <a:pt x="11" y="58"/>
                  </a:lnTo>
                  <a:lnTo>
                    <a:pt x="9" y="56"/>
                  </a:lnTo>
                  <a:lnTo>
                    <a:pt x="7" y="53"/>
                  </a:lnTo>
                  <a:lnTo>
                    <a:pt x="5" y="51"/>
                  </a:lnTo>
                  <a:lnTo>
                    <a:pt x="3" y="48"/>
                  </a:lnTo>
                  <a:lnTo>
                    <a:pt x="2" y="45"/>
                  </a:lnTo>
                  <a:lnTo>
                    <a:pt x="1" y="42"/>
                  </a:lnTo>
                  <a:lnTo>
                    <a:pt x="0" y="39"/>
                  </a:lnTo>
                  <a:lnTo>
                    <a:pt x="0" y="35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1" y="25"/>
                  </a:lnTo>
                  <a:lnTo>
                    <a:pt x="2" y="22"/>
                  </a:lnTo>
                  <a:lnTo>
                    <a:pt x="3" y="19"/>
                  </a:lnTo>
                  <a:lnTo>
                    <a:pt x="5" y="16"/>
                  </a:lnTo>
                  <a:lnTo>
                    <a:pt x="7" y="13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4" y="6"/>
                  </a:lnTo>
                  <a:lnTo>
                    <a:pt x="16" y="5"/>
                  </a:lnTo>
                  <a:lnTo>
                    <a:pt x="19" y="3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5" y="0"/>
                  </a:lnTo>
                  <a:lnTo>
                    <a:pt x="39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4"/>
                  </a:lnTo>
                  <a:lnTo>
                    <a:pt x="54" y="6"/>
                  </a:lnTo>
                  <a:lnTo>
                    <a:pt x="56" y="8"/>
                  </a:lnTo>
                  <a:lnTo>
                    <a:pt x="58" y="10"/>
                  </a:lnTo>
                  <a:lnTo>
                    <a:pt x="61" y="13"/>
                  </a:lnTo>
                  <a:lnTo>
                    <a:pt x="62" y="16"/>
                  </a:lnTo>
                  <a:lnTo>
                    <a:pt x="64" y="18"/>
                  </a:lnTo>
                  <a:lnTo>
                    <a:pt x="65" y="22"/>
                  </a:lnTo>
                  <a:lnTo>
                    <a:pt x="66" y="25"/>
                  </a:lnTo>
                  <a:lnTo>
                    <a:pt x="67" y="28"/>
                  </a:lnTo>
                  <a:lnTo>
                    <a:pt x="67" y="31"/>
                  </a:lnTo>
                  <a:lnTo>
                    <a:pt x="67" y="35"/>
                  </a:lnTo>
                  <a:lnTo>
                    <a:pt x="67" y="38"/>
                  </a:lnTo>
                  <a:lnTo>
                    <a:pt x="66" y="42"/>
                  </a:lnTo>
                  <a:lnTo>
                    <a:pt x="65" y="45"/>
                  </a:lnTo>
                  <a:lnTo>
                    <a:pt x="64" y="48"/>
                  </a:lnTo>
                  <a:lnTo>
                    <a:pt x="63" y="50"/>
                  </a:lnTo>
                  <a:lnTo>
                    <a:pt x="61" y="53"/>
                  </a:lnTo>
                  <a:lnTo>
                    <a:pt x="59" y="55"/>
                  </a:lnTo>
                  <a:lnTo>
                    <a:pt x="57" y="58"/>
                  </a:lnTo>
                  <a:lnTo>
                    <a:pt x="54" y="60"/>
                  </a:lnTo>
                  <a:lnTo>
                    <a:pt x="52" y="62"/>
                  </a:lnTo>
                  <a:lnTo>
                    <a:pt x="49" y="63"/>
                  </a:lnTo>
                  <a:lnTo>
                    <a:pt x="46" y="65"/>
                  </a:lnTo>
                  <a:lnTo>
                    <a:pt x="43" y="66"/>
                  </a:lnTo>
                  <a:lnTo>
                    <a:pt x="40" y="66"/>
                  </a:lnTo>
                  <a:lnTo>
                    <a:pt x="36" y="67"/>
                  </a:lnTo>
                  <a:lnTo>
                    <a:pt x="33" y="67"/>
                  </a:lnTo>
                  <a:moveTo>
                    <a:pt x="35" y="11"/>
                  </a:moveTo>
                  <a:lnTo>
                    <a:pt x="33" y="11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6" y="12"/>
                  </a:lnTo>
                  <a:lnTo>
                    <a:pt x="24" y="13"/>
                  </a:lnTo>
                  <a:lnTo>
                    <a:pt x="22" y="14"/>
                  </a:lnTo>
                  <a:lnTo>
                    <a:pt x="20" y="15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6" y="20"/>
                  </a:lnTo>
                  <a:lnTo>
                    <a:pt x="15" y="22"/>
                  </a:lnTo>
                  <a:lnTo>
                    <a:pt x="14" y="24"/>
                  </a:lnTo>
                  <a:lnTo>
                    <a:pt x="13" y="26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12" y="37"/>
                  </a:lnTo>
                  <a:lnTo>
                    <a:pt x="13" y="39"/>
                  </a:lnTo>
                  <a:lnTo>
                    <a:pt x="13" y="41"/>
                  </a:lnTo>
                  <a:lnTo>
                    <a:pt x="14" y="43"/>
                  </a:lnTo>
                  <a:lnTo>
                    <a:pt x="15" y="45"/>
                  </a:lnTo>
                  <a:lnTo>
                    <a:pt x="16" y="47"/>
                  </a:lnTo>
                  <a:lnTo>
                    <a:pt x="18" y="49"/>
                  </a:lnTo>
                  <a:lnTo>
                    <a:pt x="19" y="50"/>
                  </a:lnTo>
                  <a:lnTo>
                    <a:pt x="21" y="51"/>
                  </a:lnTo>
                  <a:lnTo>
                    <a:pt x="23" y="53"/>
                  </a:lnTo>
                  <a:lnTo>
                    <a:pt x="25" y="54"/>
                  </a:lnTo>
                  <a:lnTo>
                    <a:pt x="27" y="55"/>
                  </a:lnTo>
                  <a:lnTo>
                    <a:pt x="29" y="55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5" y="56"/>
                  </a:lnTo>
                  <a:lnTo>
                    <a:pt x="37" y="56"/>
                  </a:lnTo>
                  <a:lnTo>
                    <a:pt x="40" y="55"/>
                  </a:lnTo>
                  <a:lnTo>
                    <a:pt x="42" y="54"/>
                  </a:lnTo>
                  <a:lnTo>
                    <a:pt x="44" y="53"/>
                  </a:lnTo>
                  <a:lnTo>
                    <a:pt x="46" y="52"/>
                  </a:lnTo>
                  <a:lnTo>
                    <a:pt x="47" y="51"/>
                  </a:lnTo>
                  <a:lnTo>
                    <a:pt x="49" y="50"/>
                  </a:lnTo>
                  <a:lnTo>
                    <a:pt x="51" y="48"/>
                  </a:lnTo>
                  <a:lnTo>
                    <a:pt x="52" y="46"/>
                  </a:lnTo>
                  <a:lnTo>
                    <a:pt x="53" y="44"/>
                  </a:lnTo>
                  <a:lnTo>
                    <a:pt x="54" y="43"/>
                  </a:lnTo>
                  <a:lnTo>
                    <a:pt x="55" y="40"/>
                  </a:lnTo>
                  <a:lnTo>
                    <a:pt x="56" y="38"/>
                  </a:lnTo>
                  <a:lnTo>
                    <a:pt x="56" y="36"/>
                  </a:lnTo>
                  <a:lnTo>
                    <a:pt x="56" y="34"/>
                  </a:lnTo>
                  <a:lnTo>
                    <a:pt x="56" y="32"/>
                  </a:lnTo>
                  <a:lnTo>
                    <a:pt x="56" y="30"/>
                  </a:lnTo>
                  <a:lnTo>
                    <a:pt x="55" y="27"/>
                  </a:lnTo>
                  <a:lnTo>
                    <a:pt x="55" y="25"/>
                  </a:lnTo>
                  <a:lnTo>
                    <a:pt x="54" y="23"/>
                  </a:lnTo>
                  <a:lnTo>
                    <a:pt x="53" y="21"/>
                  </a:lnTo>
                  <a:lnTo>
                    <a:pt x="52" y="20"/>
                  </a:lnTo>
                  <a:lnTo>
                    <a:pt x="50" y="18"/>
                  </a:lnTo>
                  <a:lnTo>
                    <a:pt x="49" y="16"/>
                  </a:lnTo>
                  <a:lnTo>
                    <a:pt x="47" y="15"/>
                  </a:lnTo>
                  <a:lnTo>
                    <a:pt x="45" y="14"/>
                  </a:lnTo>
                  <a:lnTo>
                    <a:pt x="43" y="13"/>
                  </a:lnTo>
                  <a:lnTo>
                    <a:pt x="41" y="12"/>
                  </a:lnTo>
                  <a:lnTo>
                    <a:pt x="39" y="12"/>
                  </a:lnTo>
                  <a:lnTo>
                    <a:pt x="37" y="11"/>
                  </a:lnTo>
                  <a:lnTo>
                    <a:pt x="35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26" name="Google Shape;926;p49"/>
            <p:cNvSpPr/>
            <p:nvPr/>
          </p:nvSpPr>
          <p:spPr>
            <a:xfrm>
              <a:off x="507640" y="3050240"/>
              <a:ext cx="33480" cy="33480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44" y="92"/>
                  </a:moveTo>
                  <a:lnTo>
                    <a:pt x="39" y="92"/>
                  </a:lnTo>
                  <a:lnTo>
                    <a:pt x="35" y="91"/>
                  </a:lnTo>
                  <a:lnTo>
                    <a:pt x="31" y="89"/>
                  </a:lnTo>
                  <a:lnTo>
                    <a:pt x="26" y="88"/>
                  </a:lnTo>
                  <a:lnTo>
                    <a:pt x="23" y="85"/>
                  </a:lnTo>
                  <a:lnTo>
                    <a:pt x="19" y="83"/>
                  </a:lnTo>
                  <a:lnTo>
                    <a:pt x="15" y="80"/>
                  </a:lnTo>
                  <a:lnTo>
                    <a:pt x="12" y="77"/>
                  </a:lnTo>
                  <a:lnTo>
                    <a:pt x="9" y="74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2" y="58"/>
                  </a:lnTo>
                  <a:lnTo>
                    <a:pt x="1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3" y="31"/>
                  </a:lnTo>
                  <a:lnTo>
                    <a:pt x="4" y="26"/>
                  </a:lnTo>
                  <a:lnTo>
                    <a:pt x="7" y="23"/>
                  </a:lnTo>
                  <a:lnTo>
                    <a:pt x="9" y="19"/>
                  </a:lnTo>
                  <a:lnTo>
                    <a:pt x="12" y="15"/>
                  </a:lnTo>
                  <a:lnTo>
                    <a:pt x="15" y="12"/>
                  </a:lnTo>
                  <a:lnTo>
                    <a:pt x="18" y="9"/>
                  </a:lnTo>
                  <a:lnTo>
                    <a:pt x="22" y="7"/>
                  </a:lnTo>
                  <a:lnTo>
                    <a:pt x="26" y="5"/>
                  </a:lnTo>
                  <a:lnTo>
                    <a:pt x="30" y="3"/>
                  </a:lnTo>
                  <a:lnTo>
                    <a:pt x="34" y="2"/>
                  </a:lnTo>
                  <a:lnTo>
                    <a:pt x="39" y="1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7" y="1"/>
                  </a:lnTo>
                  <a:lnTo>
                    <a:pt x="61" y="3"/>
                  </a:lnTo>
                  <a:lnTo>
                    <a:pt x="66" y="4"/>
                  </a:lnTo>
                  <a:lnTo>
                    <a:pt x="69" y="7"/>
                  </a:lnTo>
                  <a:lnTo>
                    <a:pt x="73" y="9"/>
                  </a:lnTo>
                  <a:lnTo>
                    <a:pt x="77" y="12"/>
                  </a:lnTo>
                  <a:lnTo>
                    <a:pt x="80" y="15"/>
                  </a:lnTo>
                  <a:lnTo>
                    <a:pt x="83" y="18"/>
                  </a:lnTo>
                  <a:lnTo>
                    <a:pt x="85" y="22"/>
                  </a:lnTo>
                  <a:lnTo>
                    <a:pt x="87" y="26"/>
                  </a:lnTo>
                  <a:lnTo>
                    <a:pt x="89" y="30"/>
                  </a:lnTo>
                  <a:lnTo>
                    <a:pt x="90" y="34"/>
                  </a:lnTo>
                  <a:lnTo>
                    <a:pt x="91" y="39"/>
                  </a:lnTo>
                  <a:lnTo>
                    <a:pt x="92" y="43"/>
                  </a:lnTo>
                  <a:lnTo>
                    <a:pt x="92" y="48"/>
                  </a:lnTo>
                  <a:lnTo>
                    <a:pt x="92" y="53"/>
                  </a:lnTo>
                  <a:lnTo>
                    <a:pt x="91" y="57"/>
                  </a:lnTo>
                  <a:lnTo>
                    <a:pt x="89" y="61"/>
                  </a:lnTo>
                  <a:lnTo>
                    <a:pt x="88" y="66"/>
                  </a:lnTo>
                  <a:lnTo>
                    <a:pt x="85" y="69"/>
                  </a:lnTo>
                  <a:lnTo>
                    <a:pt x="83" y="73"/>
                  </a:lnTo>
                  <a:lnTo>
                    <a:pt x="80" y="77"/>
                  </a:lnTo>
                  <a:lnTo>
                    <a:pt x="77" y="80"/>
                  </a:lnTo>
                  <a:lnTo>
                    <a:pt x="74" y="83"/>
                  </a:lnTo>
                  <a:lnTo>
                    <a:pt x="70" y="85"/>
                  </a:lnTo>
                  <a:lnTo>
                    <a:pt x="66" y="87"/>
                  </a:lnTo>
                  <a:lnTo>
                    <a:pt x="62" y="89"/>
                  </a:lnTo>
                  <a:lnTo>
                    <a:pt x="58" y="90"/>
                  </a:lnTo>
                  <a:lnTo>
                    <a:pt x="53" y="91"/>
                  </a:lnTo>
                  <a:lnTo>
                    <a:pt x="49" y="92"/>
                  </a:lnTo>
                  <a:lnTo>
                    <a:pt x="44" y="92"/>
                  </a:lnTo>
                  <a:moveTo>
                    <a:pt x="47" y="16"/>
                  </a:moveTo>
                  <a:lnTo>
                    <a:pt x="44" y="16"/>
                  </a:lnTo>
                  <a:lnTo>
                    <a:pt x="41" y="16"/>
                  </a:lnTo>
                  <a:lnTo>
                    <a:pt x="38" y="17"/>
                  </a:lnTo>
                  <a:lnTo>
                    <a:pt x="35" y="18"/>
                  </a:lnTo>
                  <a:lnTo>
                    <a:pt x="32" y="19"/>
                  </a:lnTo>
                  <a:lnTo>
                    <a:pt x="30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3" y="26"/>
                  </a:lnTo>
                  <a:lnTo>
                    <a:pt x="21" y="28"/>
                  </a:lnTo>
                  <a:lnTo>
                    <a:pt x="19" y="31"/>
                  </a:lnTo>
                  <a:lnTo>
                    <a:pt x="18" y="33"/>
                  </a:lnTo>
                  <a:lnTo>
                    <a:pt x="17" y="36"/>
                  </a:lnTo>
                  <a:lnTo>
                    <a:pt x="16" y="39"/>
                  </a:lnTo>
                  <a:lnTo>
                    <a:pt x="15" y="42"/>
                  </a:lnTo>
                  <a:lnTo>
                    <a:pt x="15" y="45"/>
                  </a:lnTo>
                  <a:lnTo>
                    <a:pt x="15" y="48"/>
                  </a:lnTo>
                  <a:lnTo>
                    <a:pt x="16" y="51"/>
                  </a:lnTo>
                  <a:lnTo>
                    <a:pt x="16" y="54"/>
                  </a:lnTo>
                  <a:lnTo>
                    <a:pt x="17" y="57"/>
                  </a:lnTo>
                  <a:lnTo>
                    <a:pt x="19" y="60"/>
                  </a:lnTo>
                  <a:lnTo>
                    <a:pt x="20" y="62"/>
                  </a:lnTo>
                  <a:lnTo>
                    <a:pt x="22" y="65"/>
                  </a:lnTo>
                  <a:lnTo>
                    <a:pt x="24" y="67"/>
                  </a:lnTo>
                  <a:lnTo>
                    <a:pt x="26" y="69"/>
                  </a:lnTo>
                  <a:lnTo>
                    <a:pt x="28" y="71"/>
                  </a:lnTo>
                  <a:lnTo>
                    <a:pt x="31" y="72"/>
                  </a:lnTo>
                  <a:lnTo>
                    <a:pt x="33" y="74"/>
                  </a:lnTo>
                  <a:lnTo>
                    <a:pt x="36" y="75"/>
                  </a:lnTo>
                  <a:lnTo>
                    <a:pt x="39" y="75"/>
                  </a:lnTo>
                  <a:lnTo>
                    <a:pt x="42" y="76"/>
                  </a:lnTo>
                  <a:lnTo>
                    <a:pt x="45" y="76"/>
                  </a:lnTo>
                  <a:lnTo>
                    <a:pt x="48" y="76"/>
                  </a:lnTo>
                  <a:lnTo>
                    <a:pt x="51" y="76"/>
                  </a:lnTo>
                  <a:lnTo>
                    <a:pt x="54" y="75"/>
                  </a:lnTo>
                  <a:lnTo>
                    <a:pt x="56" y="74"/>
                  </a:lnTo>
                  <a:lnTo>
                    <a:pt x="59" y="73"/>
                  </a:lnTo>
                  <a:lnTo>
                    <a:pt x="62" y="72"/>
                  </a:lnTo>
                  <a:lnTo>
                    <a:pt x="64" y="70"/>
                  </a:lnTo>
                  <a:lnTo>
                    <a:pt x="66" y="68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72" y="61"/>
                  </a:lnTo>
                  <a:lnTo>
                    <a:pt x="73" y="59"/>
                  </a:lnTo>
                  <a:lnTo>
                    <a:pt x="74" y="56"/>
                  </a:lnTo>
                  <a:lnTo>
                    <a:pt x="75" y="53"/>
                  </a:lnTo>
                  <a:lnTo>
                    <a:pt x="76" y="50"/>
                  </a:lnTo>
                  <a:lnTo>
                    <a:pt x="76" y="47"/>
                  </a:lnTo>
                  <a:lnTo>
                    <a:pt x="76" y="44"/>
                  </a:lnTo>
                  <a:lnTo>
                    <a:pt x="76" y="41"/>
                  </a:lnTo>
                  <a:lnTo>
                    <a:pt x="75" y="38"/>
                  </a:lnTo>
                  <a:lnTo>
                    <a:pt x="74" y="35"/>
                  </a:lnTo>
                  <a:lnTo>
                    <a:pt x="73" y="33"/>
                  </a:lnTo>
                  <a:lnTo>
                    <a:pt x="72" y="30"/>
                  </a:lnTo>
                  <a:lnTo>
                    <a:pt x="70" y="28"/>
                  </a:lnTo>
                  <a:lnTo>
                    <a:pt x="68" y="25"/>
                  </a:lnTo>
                  <a:lnTo>
                    <a:pt x="66" y="23"/>
                  </a:lnTo>
                  <a:lnTo>
                    <a:pt x="64" y="22"/>
                  </a:lnTo>
                  <a:lnTo>
                    <a:pt x="61" y="20"/>
                  </a:lnTo>
                  <a:lnTo>
                    <a:pt x="59" y="19"/>
                  </a:lnTo>
                  <a:lnTo>
                    <a:pt x="56" y="17"/>
                  </a:lnTo>
                  <a:lnTo>
                    <a:pt x="53" y="17"/>
                  </a:lnTo>
                  <a:lnTo>
                    <a:pt x="50" y="16"/>
                  </a:lnTo>
                  <a:lnTo>
                    <a:pt x="47" y="1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27" name="Google Shape;927;p49"/>
            <p:cNvSpPr/>
            <p:nvPr/>
          </p:nvSpPr>
          <p:spPr>
            <a:xfrm>
              <a:off x="501880" y="304448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59" y="124"/>
                  </a:moveTo>
                  <a:lnTo>
                    <a:pt x="53" y="123"/>
                  </a:lnTo>
                  <a:lnTo>
                    <a:pt x="47" y="122"/>
                  </a:lnTo>
                  <a:lnTo>
                    <a:pt x="41" y="121"/>
                  </a:lnTo>
                  <a:lnTo>
                    <a:pt x="35" y="118"/>
                  </a:lnTo>
                  <a:lnTo>
                    <a:pt x="30" y="116"/>
                  </a:lnTo>
                  <a:lnTo>
                    <a:pt x="25" y="112"/>
                  </a:lnTo>
                  <a:lnTo>
                    <a:pt x="20" y="109"/>
                  </a:lnTo>
                  <a:lnTo>
                    <a:pt x="16" y="104"/>
                  </a:lnTo>
                  <a:lnTo>
                    <a:pt x="12" y="100"/>
                  </a:lnTo>
                  <a:lnTo>
                    <a:pt x="9" y="95"/>
                  </a:lnTo>
                  <a:lnTo>
                    <a:pt x="6" y="90"/>
                  </a:lnTo>
                  <a:lnTo>
                    <a:pt x="4" y="84"/>
                  </a:lnTo>
                  <a:lnTo>
                    <a:pt x="2" y="78"/>
                  </a:lnTo>
                  <a:lnTo>
                    <a:pt x="1" y="72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8"/>
                  </a:lnTo>
                  <a:lnTo>
                    <a:pt x="4" y="42"/>
                  </a:lnTo>
                  <a:lnTo>
                    <a:pt x="6" y="36"/>
                  </a:lnTo>
                  <a:lnTo>
                    <a:pt x="9" y="31"/>
                  </a:lnTo>
                  <a:lnTo>
                    <a:pt x="12" y="26"/>
                  </a:lnTo>
                  <a:lnTo>
                    <a:pt x="16" y="21"/>
                  </a:lnTo>
                  <a:lnTo>
                    <a:pt x="20" y="17"/>
                  </a:lnTo>
                  <a:lnTo>
                    <a:pt x="24" y="13"/>
                  </a:lnTo>
                  <a:lnTo>
                    <a:pt x="29" y="10"/>
                  </a:lnTo>
                  <a:lnTo>
                    <a:pt x="34" y="7"/>
                  </a:lnTo>
                  <a:lnTo>
                    <a:pt x="40" y="4"/>
                  </a:lnTo>
                  <a:lnTo>
                    <a:pt x="46" y="2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70" y="1"/>
                  </a:lnTo>
                  <a:lnTo>
                    <a:pt x="76" y="2"/>
                  </a:lnTo>
                  <a:lnTo>
                    <a:pt x="82" y="3"/>
                  </a:lnTo>
                  <a:lnTo>
                    <a:pt x="88" y="6"/>
                  </a:lnTo>
                  <a:lnTo>
                    <a:pt x="93" y="9"/>
                  </a:lnTo>
                  <a:lnTo>
                    <a:pt x="98" y="12"/>
                  </a:lnTo>
                  <a:lnTo>
                    <a:pt x="103" y="16"/>
                  </a:lnTo>
                  <a:lnTo>
                    <a:pt x="107" y="20"/>
                  </a:lnTo>
                  <a:lnTo>
                    <a:pt x="111" y="25"/>
                  </a:lnTo>
                  <a:lnTo>
                    <a:pt x="115" y="30"/>
                  </a:lnTo>
                  <a:lnTo>
                    <a:pt x="118" y="35"/>
                  </a:lnTo>
                  <a:lnTo>
                    <a:pt x="120" y="41"/>
                  </a:lnTo>
                  <a:lnTo>
                    <a:pt x="122" y="46"/>
                  </a:lnTo>
                  <a:lnTo>
                    <a:pt x="123" y="52"/>
                  </a:lnTo>
                  <a:lnTo>
                    <a:pt x="124" y="59"/>
                  </a:lnTo>
                  <a:lnTo>
                    <a:pt x="124" y="65"/>
                  </a:lnTo>
                  <a:lnTo>
                    <a:pt x="123" y="71"/>
                  </a:lnTo>
                  <a:lnTo>
                    <a:pt x="122" y="77"/>
                  </a:lnTo>
                  <a:lnTo>
                    <a:pt x="120" y="83"/>
                  </a:lnTo>
                  <a:lnTo>
                    <a:pt x="118" y="89"/>
                  </a:lnTo>
                  <a:lnTo>
                    <a:pt x="115" y="94"/>
                  </a:lnTo>
                  <a:lnTo>
                    <a:pt x="112" y="99"/>
                  </a:lnTo>
                  <a:lnTo>
                    <a:pt x="108" y="104"/>
                  </a:lnTo>
                  <a:lnTo>
                    <a:pt x="104" y="108"/>
                  </a:lnTo>
                  <a:lnTo>
                    <a:pt x="99" y="112"/>
                  </a:lnTo>
                  <a:lnTo>
                    <a:pt x="95" y="115"/>
                  </a:lnTo>
                  <a:lnTo>
                    <a:pt x="89" y="118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5" y="124"/>
                  </a:lnTo>
                  <a:lnTo>
                    <a:pt x="59" y="124"/>
                  </a:lnTo>
                  <a:moveTo>
                    <a:pt x="63" y="21"/>
                  </a:moveTo>
                  <a:lnTo>
                    <a:pt x="59" y="21"/>
                  </a:lnTo>
                  <a:lnTo>
                    <a:pt x="55" y="21"/>
                  </a:lnTo>
                  <a:lnTo>
                    <a:pt x="51" y="22"/>
                  </a:lnTo>
                  <a:lnTo>
                    <a:pt x="47" y="24"/>
                  </a:lnTo>
                  <a:lnTo>
                    <a:pt x="43" y="25"/>
                  </a:lnTo>
                  <a:lnTo>
                    <a:pt x="40" y="27"/>
                  </a:lnTo>
                  <a:lnTo>
                    <a:pt x="37" y="29"/>
                  </a:lnTo>
                  <a:lnTo>
                    <a:pt x="34" y="32"/>
                  </a:lnTo>
                  <a:lnTo>
                    <a:pt x="31" y="35"/>
                  </a:lnTo>
                  <a:lnTo>
                    <a:pt x="28" y="38"/>
                  </a:lnTo>
                  <a:lnTo>
                    <a:pt x="26" y="41"/>
                  </a:lnTo>
                  <a:lnTo>
                    <a:pt x="24" y="44"/>
                  </a:lnTo>
                  <a:lnTo>
                    <a:pt x="22" y="48"/>
                  </a:lnTo>
                  <a:lnTo>
                    <a:pt x="21" y="52"/>
                  </a:lnTo>
                  <a:lnTo>
                    <a:pt x="20" y="56"/>
                  </a:lnTo>
                  <a:lnTo>
                    <a:pt x="20" y="60"/>
                  </a:lnTo>
                  <a:lnTo>
                    <a:pt x="20" y="64"/>
                  </a:lnTo>
                  <a:lnTo>
                    <a:pt x="20" y="68"/>
                  </a:lnTo>
                  <a:lnTo>
                    <a:pt x="21" y="72"/>
                  </a:lnTo>
                  <a:lnTo>
                    <a:pt x="23" y="76"/>
                  </a:lnTo>
                  <a:lnTo>
                    <a:pt x="24" y="80"/>
                  </a:lnTo>
                  <a:lnTo>
                    <a:pt x="26" y="83"/>
                  </a:lnTo>
                  <a:lnTo>
                    <a:pt x="28" y="87"/>
                  </a:lnTo>
                  <a:lnTo>
                    <a:pt x="31" y="90"/>
                  </a:lnTo>
                  <a:lnTo>
                    <a:pt x="34" y="93"/>
                  </a:lnTo>
                  <a:lnTo>
                    <a:pt x="37" y="95"/>
                  </a:lnTo>
                  <a:lnTo>
                    <a:pt x="40" y="98"/>
                  </a:lnTo>
                  <a:lnTo>
                    <a:pt x="44" y="100"/>
                  </a:lnTo>
                  <a:lnTo>
                    <a:pt x="48" y="101"/>
                  </a:lnTo>
                  <a:lnTo>
                    <a:pt x="52" y="102"/>
                  </a:lnTo>
                  <a:lnTo>
                    <a:pt x="56" y="103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8" y="104"/>
                  </a:lnTo>
                  <a:lnTo>
                    <a:pt x="72" y="103"/>
                  </a:lnTo>
                  <a:lnTo>
                    <a:pt x="76" y="101"/>
                  </a:lnTo>
                  <a:lnTo>
                    <a:pt x="80" y="100"/>
                  </a:lnTo>
                  <a:lnTo>
                    <a:pt x="83" y="98"/>
                  </a:lnTo>
                  <a:lnTo>
                    <a:pt x="87" y="96"/>
                  </a:lnTo>
                  <a:lnTo>
                    <a:pt x="90" y="93"/>
                  </a:lnTo>
                  <a:lnTo>
                    <a:pt x="93" y="90"/>
                  </a:lnTo>
                  <a:lnTo>
                    <a:pt x="95" y="87"/>
                  </a:lnTo>
                  <a:lnTo>
                    <a:pt x="97" y="84"/>
                  </a:lnTo>
                  <a:lnTo>
                    <a:pt x="99" y="80"/>
                  </a:lnTo>
                  <a:lnTo>
                    <a:pt x="101" y="76"/>
                  </a:lnTo>
                  <a:lnTo>
                    <a:pt x="102" y="72"/>
                  </a:lnTo>
                  <a:lnTo>
                    <a:pt x="103" y="68"/>
                  </a:lnTo>
                  <a:lnTo>
                    <a:pt x="103" y="64"/>
                  </a:lnTo>
                  <a:lnTo>
                    <a:pt x="103" y="60"/>
                  </a:lnTo>
                  <a:lnTo>
                    <a:pt x="103" y="56"/>
                  </a:lnTo>
                  <a:lnTo>
                    <a:pt x="102" y="52"/>
                  </a:lnTo>
                  <a:lnTo>
                    <a:pt x="100" y="48"/>
                  </a:lnTo>
                  <a:lnTo>
                    <a:pt x="99" y="44"/>
                  </a:lnTo>
                  <a:lnTo>
                    <a:pt x="97" y="41"/>
                  </a:lnTo>
                  <a:lnTo>
                    <a:pt x="95" y="37"/>
                  </a:lnTo>
                  <a:lnTo>
                    <a:pt x="92" y="34"/>
                  </a:lnTo>
                  <a:lnTo>
                    <a:pt x="89" y="31"/>
                  </a:lnTo>
                  <a:lnTo>
                    <a:pt x="86" y="29"/>
                  </a:lnTo>
                  <a:lnTo>
                    <a:pt x="83" y="27"/>
                  </a:lnTo>
                  <a:lnTo>
                    <a:pt x="79" y="25"/>
                  </a:lnTo>
                  <a:lnTo>
                    <a:pt x="75" y="23"/>
                  </a:lnTo>
                  <a:lnTo>
                    <a:pt x="71" y="22"/>
                  </a:lnTo>
                  <a:lnTo>
                    <a:pt x="67" y="21"/>
                  </a:lnTo>
                  <a:lnTo>
                    <a:pt x="63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28" name="Google Shape;928;p49"/>
            <p:cNvSpPr/>
            <p:nvPr/>
          </p:nvSpPr>
          <p:spPr>
            <a:xfrm>
              <a:off x="473800" y="2945480"/>
              <a:ext cx="24480" cy="2448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2" y="67"/>
                  </a:moveTo>
                  <a:lnTo>
                    <a:pt x="29" y="67"/>
                  </a:lnTo>
                  <a:lnTo>
                    <a:pt x="25" y="66"/>
                  </a:lnTo>
                  <a:lnTo>
                    <a:pt x="22" y="65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3" y="61"/>
                  </a:lnTo>
                  <a:lnTo>
                    <a:pt x="11" y="59"/>
                  </a:lnTo>
                  <a:lnTo>
                    <a:pt x="9" y="57"/>
                  </a:lnTo>
                  <a:lnTo>
                    <a:pt x="6" y="54"/>
                  </a:lnTo>
                  <a:lnTo>
                    <a:pt x="5" y="52"/>
                  </a:lnTo>
                  <a:lnTo>
                    <a:pt x="3" y="49"/>
                  </a:lnTo>
                  <a:lnTo>
                    <a:pt x="2" y="46"/>
                  </a:lnTo>
                  <a:lnTo>
                    <a:pt x="1" y="43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29"/>
                  </a:lnTo>
                  <a:lnTo>
                    <a:pt x="1" y="26"/>
                  </a:lnTo>
                  <a:lnTo>
                    <a:pt x="2" y="23"/>
                  </a:lnTo>
                  <a:lnTo>
                    <a:pt x="3" y="20"/>
                  </a:lnTo>
                  <a:lnTo>
                    <a:pt x="4" y="17"/>
                  </a:lnTo>
                  <a:lnTo>
                    <a:pt x="6" y="14"/>
                  </a:lnTo>
                  <a:lnTo>
                    <a:pt x="8" y="11"/>
                  </a:lnTo>
                  <a:lnTo>
                    <a:pt x="10" y="9"/>
                  </a:lnTo>
                  <a:lnTo>
                    <a:pt x="13" y="7"/>
                  </a:lnTo>
                  <a:lnTo>
                    <a:pt x="16" y="5"/>
                  </a:lnTo>
                  <a:lnTo>
                    <a:pt x="18" y="3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3" y="7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0" y="14"/>
                  </a:lnTo>
                  <a:lnTo>
                    <a:pt x="62" y="16"/>
                  </a:lnTo>
                  <a:lnTo>
                    <a:pt x="64" y="19"/>
                  </a:lnTo>
                  <a:lnTo>
                    <a:pt x="65" y="22"/>
                  </a:lnTo>
                  <a:lnTo>
                    <a:pt x="66" y="25"/>
                  </a:lnTo>
                  <a:lnTo>
                    <a:pt x="67" y="28"/>
                  </a:lnTo>
                  <a:lnTo>
                    <a:pt x="67" y="32"/>
                  </a:lnTo>
                  <a:lnTo>
                    <a:pt x="67" y="35"/>
                  </a:lnTo>
                  <a:lnTo>
                    <a:pt x="67" y="39"/>
                  </a:lnTo>
                  <a:lnTo>
                    <a:pt x="66" y="42"/>
                  </a:lnTo>
                  <a:lnTo>
                    <a:pt x="65" y="45"/>
                  </a:lnTo>
                  <a:lnTo>
                    <a:pt x="64" y="48"/>
                  </a:lnTo>
                  <a:lnTo>
                    <a:pt x="62" y="51"/>
                  </a:lnTo>
                  <a:lnTo>
                    <a:pt x="60" y="54"/>
                  </a:lnTo>
                  <a:lnTo>
                    <a:pt x="58" y="56"/>
                  </a:lnTo>
                  <a:lnTo>
                    <a:pt x="56" y="58"/>
                  </a:lnTo>
                  <a:lnTo>
                    <a:pt x="53" y="61"/>
                  </a:lnTo>
                  <a:lnTo>
                    <a:pt x="51" y="62"/>
                  </a:lnTo>
                  <a:lnTo>
                    <a:pt x="48" y="64"/>
                  </a:lnTo>
                  <a:lnTo>
                    <a:pt x="45" y="65"/>
                  </a:lnTo>
                  <a:lnTo>
                    <a:pt x="42" y="66"/>
                  </a:lnTo>
                  <a:lnTo>
                    <a:pt x="39" y="67"/>
                  </a:lnTo>
                  <a:lnTo>
                    <a:pt x="35" y="67"/>
                  </a:lnTo>
                  <a:lnTo>
                    <a:pt x="32" y="67"/>
                  </a:lnTo>
                  <a:moveTo>
                    <a:pt x="34" y="11"/>
                  </a:moveTo>
                  <a:lnTo>
                    <a:pt x="32" y="11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5" y="13"/>
                  </a:lnTo>
                  <a:lnTo>
                    <a:pt x="24" y="14"/>
                  </a:lnTo>
                  <a:lnTo>
                    <a:pt x="22" y="15"/>
                  </a:lnTo>
                  <a:lnTo>
                    <a:pt x="20" y="16"/>
                  </a:lnTo>
                  <a:lnTo>
                    <a:pt x="18" y="18"/>
                  </a:lnTo>
                  <a:lnTo>
                    <a:pt x="17" y="19"/>
                  </a:lnTo>
                  <a:lnTo>
                    <a:pt x="16" y="21"/>
                  </a:lnTo>
                  <a:lnTo>
                    <a:pt x="14" y="23"/>
                  </a:lnTo>
                  <a:lnTo>
                    <a:pt x="13" y="25"/>
                  </a:lnTo>
                  <a:lnTo>
                    <a:pt x="12" y="27"/>
                  </a:lnTo>
                  <a:lnTo>
                    <a:pt x="12" y="29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1" y="37"/>
                  </a:lnTo>
                  <a:lnTo>
                    <a:pt x="12" y="40"/>
                  </a:lnTo>
                  <a:lnTo>
                    <a:pt x="12" y="42"/>
                  </a:lnTo>
                  <a:lnTo>
                    <a:pt x="13" y="44"/>
                  </a:lnTo>
                  <a:lnTo>
                    <a:pt x="14" y="46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8" y="51"/>
                  </a:lnTo>
                  <a:lnTo>
                    <a:pt x="20" y="52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6"/>
                  </a:lnTo>
                  <a:lnTo>
                    <a:pt x="30" y="56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7" y="56"/>
                  </a:lnTo>
                  <a:lnTo>
                    <a:pt x="39" y="55"/>
                  </a:lnTo>
                  <a:lnTo>
                    <a:pt x="41" y="55"/>
                  </a:lnTo>
                  <a:lnTo>
                    <a:pt x="43" y="54"/>
                  </a:lnTo>
                  <a:lnTo>
                    <a:pt x="45" y="53"/>
                  </a:lnTo>
                  <a:lnTo>
                    <a:pt x="47" y="52"/>
                  </a:lnTo>
                  <a:lnTo>
                    <a:pt x="49" y="50"/>
                  </a:lnTo>
                  <a:lnTo>
                    <a:pt x="50" y="49"/>
                  </a:lnTo>
                  <a:lnTo>
                    <a:pt x="51" y="47"/>
                  </a:lnTo>
                  <a:lnTo>
                    <a:pt x="53" y="45"/>
                  </a:lnTo>
                  <a:lnTo>
                    <a:pt x="54" y="43"/>
                  </a:lnTo>
                  <a:lnTo>
                    <a:pt x="55" y="41"/>
                  </a:lnTo>
                  <a:lnTo>
                    <a:pt x="55" y="39"/>
                  </a:lnTo>
                  <a:lnTo>
                    <a:pt x="56" y="37"/>
                  </a:lnTo>
                  <a:lnTo>
                    <a:pt x="56" y="35"/>
                  </a:lnTo>
                  <a:lnTo>
                    <a:pt x="56" y="33"/>
                  </a:lnTo>
                  <a:lnTo>
                    <a:pt x="56" y="30"/>
                  </a:lnTo>
                  <a:lnTo>
                    <a:pt x="55" y="28"/>
                  </a:lnTo>
                  <a:lnTo>
                    <a:pt x="54" y="26"/>
                  </a:lnTo>
                  <a:lnTo>
                    <a:pt x="53" y="24"/>
                  </a:lnTo>
                  <a:lnTo>
                    <a:pt x="52" y="22"/>
                  </a:lnTo>
                  <a:lnTo>
                    <a:pt x="51" y="20"/>
                  </a:lnTo>
                  <a:lnTo>
                    <a:pt x="50" y="19"/>
                  </a:lnTo>
                  <a:lnTo>
                    <a:pt x="48" y="17"/>
                  </a:lnTo>
                  <a:lnTo>
                    <a:pt x="46" y="16"/>
                  </a:lnTo>
                  <a:lnTo>
                    <a:pt x="44" y="14"/>
                  </a:lnTo>
                  <a:lnTo>
                    <a:pt x="43" y="13"/>
                  </a:lnTo>
                  <a:lnTo>
                    <a:pt x="40" y="12"/>
                  </a:lnTo>
                  <a:lnTo>
                    <a:pt x="38" y="12"/>
                  </a:lnTo>
                  <a:lnTo>
                    <a:pt x="36" y="11"/>
                  </a:lnTo>
                  <a:lnTo>
                    <a:pt x="34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29" name="Google Shape;929;p49"/>
            <p:cNvSpPr/>
            <p:nvPr/>
          </p:nvSpPr>
          <p:spPr>
            <a:xfrm>
              <a:off x="469120" y="2941160"/>
              <a:ext cx="33480" cy="33120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4" y="91"/>
                  </a:moveTo>
                  <a:lnTo>
                    <a:pt x="39" y="91"/>
                  </a:lnTo>
                  <a:lnTo>
                    <a:pt x="35" y="90"/>
                  </a:lnTo>
                  <a:lnTo>
                    <a:pt x="31" y="88"/>
                  </a:lnTo>
                  <a:lnTo>
                    <a:pt x="26" y="87"/>
                  </a:lnTo>
                  <a:lnTo>
                    <a:pt x="22" y="85"/>
                  </a:lnTo>
                  <a:lnTo>
                    <a:pt x="19" y="82"/>
                  </a:lnTo>
                  <a:lnTo>
                    <a:pt x="15" y="80"/>
                  </a:lnTo>
                  <a:lnTo>
                    <a:pt x="12" y="76"/>
                  </a:lnTo>
                  <a:lnTo>
                    <a:pt x="9" y="73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1" y="58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1" y="39"/>
                  </a:lnTo>
                  <a:lnTo>
                    <a:pt x="1" y="35"/>
                  </a:lnTo>
                  <a:lnTo>
                    <a:pt x="3" y="31"/>
                  </a:lnTo>
                  <a:lnTo>
                    <a:pt x="5" y="26"/>
                  </a:lnTo>
                  <a:lnTo>
                    <a:pt x="7" y="23"/>
                  </a:lnTo>
                  <a:lnTo>
                    <a:pt x="9" y="19"/>
                  </a:lnTo>
                  <a:lnTo>
                    <a:pt x="12" y="15"/>
                  </a:lnTo>
                  <a:lnTo>
                    <a:pt x="15" y="12"/>
                  </a:lnTo>
                  <a:lnTo>
                    <a:pt x="19" y="9"/>
                  </a:lnTo>
                  <a:lnTo>
                    <a:pt x="22" y="7"/>
                  </a:lnTo>
                  <a:lnTo>
                    <a:pt x="26" y="5"/>
                  </a:lnTo>
                  <a:lnTo>
                    <a:pt x="30" y="3"/>
                  </a:lnTo>
                  <a:lnTo>
                    <a:pt x="34" y="2"/>
                  </a:lnTo>
                  <a:lnTo>
                    <a:pt x="39" y="1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7" y="1"/>
                  </a:lnTo>
                  <a:lnTo>
                    <a:pt x="61" y="3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3" y="9"/>
                  </a:lnTo>
                  <a:lnTo>
                    <a:pt x="77" y="11"/>
                  </a:lnTo>
                  <a:lnTo>
                    <a:pt x="80" y="14"/>
                  </a:lnTo>
                  <a:lnTo>
                    <a:pt x="83" y="18"/>
                  </a:lnTo>
                  <a:lnTo>
                    <a:pt x="85" y="21"/>
                  </a:lnTo>
                  <a:lnTo>
                    <a:pt x="87" y="25"/>
                  </a:lnTo>
                  <a:lnTo>
                    <a:pt x="89" y="29"/>
                  </a:lnTo>
                  <a:lnTo>
                    <a:pt x="90" y="33"/>
                  </a:lnTo>
                  <a:lnTo>
                    <a:pt x="91" y="38"/>
                  </a:lnTo>
                  <a:lnTo>
                    <a:pt x="92" y="42"/>
                  </a:lnTo>
                  <a:lnTo>
                    <a:pt x="92" y="47"/>
                  </a:lnTo>
                  <a:lnTo>
                    <a:pt x="92" y="52"/>
                  </a:lnTo>
                  <a:lnTo>
                    <a:pt x="91" y="56"/>
                  </a:lnTo>
                  <a:lnTo>
                    <a:pt x="89" y="61"/>
                  </a:lnTo>
                  <a:lnTo>
                    <a:pt x="88" y="65"/>
                  </a:lnTo>
                  <a:lnTo>
                    <a:pt x="86" y="69"/>
                  </a:lnTo>
                  <a:lnTo>
                    <a:pt x="83" y="73"/>
                  </a:lnTo>
                  <a:lnTo>
                    <a:pt x="80" y="76"/>
                  </a:lnTo>
                  <a:lnTo>
                    <a:pt x="77" y="79"/>
                  </a:lnTo>
                  <a:lnTo>
                    <a:pt x="74" y="82"/>
                  </a:lnTo>
                  <a:lnTo>
                    <a:pt x="70" y="84"/>
                  </a:lnTo>
                  <a:lnTo>
                    <a:pt x="66" y="86"/>
                  </a:lnTo>
                  <a:lnTo>
                    <a:pt x="62" y="88"/>
                  </a:lnTo>
                  <a:lnTo>
                    <a:pt x="58" y="90"/>
                  </a:lnTo>
                  <a:lnTo>
                    <a:pt x="54" y="90"/>
                  </a:lnTo>
                  <a:lnTo>
                    <a:pt x="49" y="91"/>
                  </a:lnTo>
                  <a:lnTo>
                    <a:pt x="44" y="91"/>
                  </a:lnTo>
                  <a:moveTo>
                    <a:pt x="48" y="15"/>
                  </a:moveTo>
                  <a:lnTo>
                    <a:pt x="45" y="15"/>
                  </a:lnTo>
                  <a:lnTo>
                    <a:pt x="42" y="15"/>
                  </a:lnTo>
                  <a:lnTo>
                    <a:pt x="39" y="16"/>
                  </a:lnTo>
                  <a:lnTo>
                    <a:pt x="36" y="17"/>
                  </a:lnTo>
                  <a:lnTo>
                    <a:pt x="33" y="18"/>
                  </a:lnTo>
                  <a:lnTo>
                    <a:pt x="31" y="20"/>
                  </a:lnTo>
                  <a:lnTo>
                    <a:pt x="28" y="21"/>
                  </a:lnTo>
                  <a:lnTo>
                    <a:pt x="26" y="23"/>
                  </a:lnTo>
                  <a:lnTo>
                    <a:pt x="24" y="25"/>
                  </a:lnTo>
                  <a:lnTo>
                    <a:pt x="22" y="28"/>
                  </a:lnTo>
                  <a:lnTo>
                    <a:pt x="20" y="30"/>
                  </a:lnTo>
                  <a:lnTo>
                    <a:pt x="19" y="33"/>
                  </a:lnTo>
                  <a:lnTo>
                    <a:pt x="18" y="35"/>
                  </a:lnTo>
                  <a:lnTo>
                    <a:pt x="17" y="38"/>
                  </a:lnTo>
                  <a:lnTo>
                    <a:pt x="16" y="41"/>
                  </a:lnTo>
                  <a:lnTo>
                    <a:pt x="16" y="44"/>
                  </a:lnTo>
                  <a:lnTo>
                    <a:pt x="16" y="47"/>
                  </a:lnTo>
                  <a:lnTo>
                    <a:pt x="16" y="50"/>
                  </a:lnTo>
                  <a:lnTo>
                    <a:pt x="17" y="53"/>
                  </a:lnTo>
                  <a:lnTo>
                    <a:pt x="18" y="56"/>
                  </a:lnTo>
                  <a:lnTo>
                    <a:pt x="19" y="59"/>
                  </a:lnTo>
                  <a:lnTo>
                    <a:pt x="20" y="61"/>
                  </a:lnTo>
                  <a:lnTo>
                    <a:pt x="22" y="64"/>
                  </a:lnTo>
                  <a:lnTo>
                    <a:pt x="24" y="66"/>
                  </a:lnTo>
                  <a:lnTo>
                    <a:pt x="26" y="68"/>
                  </a:lnTo>
                  <a:lnTo>
                    <a:pt x="28" y="70"/>
                  </a:lnTo>
                  <a:lnTo>
                    <a:pt x="31" y="72"/>
                  </a:lnTo>
                  <a:lnTo>
                    <a:pt x="33" y="73"/>
                  </a:lnTo>
                  <a:lnTo>
                    <a:pt x="36" y="74"/>
                  </a:lnTo>
                  <a:lnTo>
                    <a:pt x="39" y="75"/>
                  </a:lnTo>
                  <a:lnTo>
                    <a:pt x="42" y="76"/>
                  </a:lnTo>
                  <a:lnTo>
                    <a:pt x="45" y="76"/>
                  </a:lnTo>
                  <a:lnTo>
                    <a:pt x="48" y="76"/>
                  </a:lnTo>
                  <a:lnTo>
                    <a:pt x="51" y="76"/>
                  </a:lnTo>
                  <a:lnTo>
                    <a:pt x="54" y="75"/>
                  </a:lnTo>
                  <a:lnTo>
                    <a:pt x="57" y="74"/>
                  </a:lnTo>
                  <a:lnTo>
                    <a:pt x="60" y="73"/>
                  </a:lnTo>
                  <a:lnTo>
                    <a:pt x="62" y="72"/>
                  </a:lnTo>
                  <a:lnTo>
                    <a:pt x="65" y="70"/>
                  </a:lnTo>
                  <a:lnTo>
                    <a:pt x="67" y="68"/>
                  </a:lnTo>
                  <a:lnTo>
                    <a:pt x="69" y="66"/>
                  </a:lnTo>
                  <a:lnTo>
                    <a:pt x="71" y="64"/>
                  </a:lnTo>
                  <a:lnTo>
                    <a:pt x="73" y="61"/>
                  </a:lnTo>
                  <a:lnTo>
                    <a:pt x="74" y="59"/>
                  </a:lnTo>
                  <a:lnTo>
                    <a:pt x="75" y="56"/>
                  </a:lnTo>
                  <a:lnTo>
                    <a:pt x="76" y="53"/>
                  </a:lnTo>
                  <a:lnTo>
                    <a:pt x="77" y="50"/>
                  </a:lnTo>
                  <a:lnTo>
                    <a:pt x="77" y="47"/>
                  </a:lnTo>
                  <a:lnTo>
                    <a:pt x="77" y="44"/>
                  </a:lnTo>
                  <a:lnTo>
                    <a:pt x="76" y="41"/>
                  </a:lnTo>
                  <a:lnTo>
                    <a:pt x="76" y="38"/>
                  </a:lnTo>
                  <a:lnTo>
                    <a:pt x="75" y="35"/>
                  </a:lnTo>
                  <a:lnTo>
                    <a:pt x="74" y="32"/>
                  </a:lnTo>
                  <a:lnTo>
                    <a:pt x="72" y="30"/>
                  </a:lnTo>
                  <a:lnTo>
                    <a:pt x="70" y="27"/>
                  </a:lnTo>
                  <a:lnTo>
                    <a:pt x="69" y="25"/>
                  </a:lnTo>
                  <a:lnTo>
                    <a:pt x="66" y="23"/>
                  </a:lnTo>
                  <a:lnTo>
                    <a:pt x="64" y="21"/>
                  </a:lnTo>
                  <a:lnTo>
                    <a:pt x="62" y="19"/>
                  </a:lnTo>
                  <a:lnTo>
                    <a:pt x="59" y="18"/>
                  </a:lnTo>
                  <a:lnTo>
                    <a:pt x="57" y="17"/>
                  </a:lnTo>
                  <a:lnTo>
                    <a:pt x="54" y="16"/>
                  </a:lnTo>
                  <a:lnTo>
                    <a:pt x="51" y="15"/>
                  </a:lnTo>
                  <a:lnTo>
                    <a:pt x="48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30" name="Google Shape;930;p49"/>
            <p:cNvSpPr/>
            <p:nvPr/>
          </p:nvSpPr>
          <p:spPr>
            <a:xfrm>
              <a:off x="463360" y="293540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0" y="124"/>
                  </a:moveTo>
                  <a:lnTo>
                    <a:pt x="54" y="123"/>
                  </a:lnTo>
                  <a:lnTo>
                    <a:pt x="47" y="122"/>
                  </a:lnTo>
                  <a:lnTo>
                    <a:pt x="41" y="120"/>
                  </a:lnTo>
                  <a:lnTo>
                    <a:pt x="36" y="118"/>
                  </a:lnTo>
                  <a:lnTo>
                    <a:pt x="30" y="115"/>
                  </a:lnTo>
                  <a:lnTo>
                    <a:pt x="25" y="112"/>
                  </a:lnTo>
                  <a:lnTo>
                    <a:pt x="21" y="108"/>
                  </a:lnTo>
                  <a:lnTo>
                    <a:pt x="16" y="104"/>
                  </a:lnTo>
                  <a:lnTo>
                    <a:pt x="13" y="99"/>
                  </a:lnTo>
                  <a:lnTo>
                    <a:pt x="9" y="94"/>
                  </a:lnTo>
                  <a:lnTo>
                    <a:pt x="6" y="89"/>
                  </a:lnTo>
                  <a:lnTo>
                    <a:pt x="4" y="83"/>
                  </a:lnTo>
                  <a:lnTo>
                    <a:pt x="2" y="77"/>
                  </a:lnTo>
                  <a:lnTo>
                    <a:pt x="1" y="72"/>
                  </a:lnTo>
                  <a:lnTo>
                    <a:pt x="0" y="65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2" y="47"/>
                  </a:lnTo>
                  <a:lnTo>
                    <a:pt x="3" y="41"/>
                  </a:lnTo>
                  <a:lnTo>
                    <a:pt x="6" y="35"/>
                  </a:lnTo>
                  <a:lnTo>
                    <a:pt x="8" y="30"/>
                  </a:lnTo>
                  <a:lnTo>
                    <a:pt x="12" y="25"/>
                  </a:lnTo>
                  <a:lnTo>
                    <a:pt x="16" y="20"/>
                  </a:lnTo>
                  <a:lnTo>
                    <a:pt x="20" y="16"/>
                  </a:lnTo>
                  <a:lnTo>
                    <a:pt x="24" y="12"/>
                  </a:lnTo>
                  <a:lnTo>
                    <a:pt x="29" y="9"/>
                  </a:lnTo>
                  <a:lnTo>
                    <a:pt x="35" y="6"/>
                  </a:lnTo>
                  <a:lnTo>
                    <a:pt x="40" y="4"/>
                  </a:lnTo>
                  <a:lnTo>
                    <a:pt x="46" y="2"/>
                  </a:lnTo>
                  <a:lnTo>
                    <a:pt x="52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1"/>
                  </a:lnTo>
                  <a:lnTo>
                    <a:pt x="77" y="2"/>
                  </a:lnTo>
                  <a:lnTo>
                    <a:pt x="83" y="3"/>
                  </a:lnTo>
                  <a:lnTo>
                    <a:pt x="89" y="6"/>
                  </a:lnTo>
                  <a:lnTo>
                    <a:pt x="94" y="8"/>
                  </a:lnTo>
                  <a:lnTo>
                    <a:pt x="99" y="12"/>
                  </a:lnTo>
                  <a:lnTo>
                    <a:pt x="103" y="16"/>
                  </a:lnTo>
                  <a:lnTo>
                    <a:pt x="108" y="20"/>
                  </a:lnTo>
                  <a:lnTo>
                    <a:pt x="111" y="24"/>
                  </a:lnTo>
                  <a:lnTo>
                    <a:pt x="115" y="29"/>
                  </a:lnTo>
                  <a:lnTo>
                    <a:pt x="118" y="34"/>
                  </a:lnTo>
                  <a:lnTo>
                    <a:pt x="120" y="40"/>
                  </a:lnTo>
                  <a:lnTo>
                    <a:pt x="122" y="46"/>
                  </a:lnTo>
                  <a:lnTo>
                    <a:pt x="123" y="52"/>
                  </a:lnTo>
                  <a:lnTo>
                    <a:pt x="124" y="58"/>
                  </a:lnTo>
                  <a:lnTo>
                    <a:pt x="124" y="64"/>
                  </a:lnTo>
                  <a:lnTo>
                    <a:pt x="123" y="70"/>
                  </a:lnTo>
                  <a:lnTo>
                    <a:pt x="122" y="77"/>
                  </a:lnTo>
                  <a:lnTo>
                    <a:pt x="121" y="83"/>
                  </a:lnTo>
                  <a:lnTo>
                    <a:pt x="118" y="88"/>
                  </a:lnTo>
                  <a:lnTo>
                    <a:pt x="116" y="94"/>
                  </a:lnTo>
                  <a:lnTo>
                    <a:pt x="112" y="99"/>
                  </a:lnTo>
                  <a:lnTo>
                    <a:pt x="109" y="103"/>
                  </a:lnTo>
                  <a:lnTo>
                    <a:pt x="104" y="108"/>
                  </a:lnTo>
                  <a:lnTo>
                    <a:pt x="100" y="111"/>
                  </a:lnTo>
                  <a:lnTo>
                    <a:pt x="95" y="115"/>
                  </a:lnTo>
                  <a:lnTo>
                    <a:pt x="90" y="118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6" y="124"/>
                  </a:lnTo>
                  <a:lnTo>
                    <a:pt x="60" y="124"/>
                  </a:lnTo>
                  <a:moveTo>
                    <a:pt x="64" y="20"/>
                  </a:moveTo>
                  <a:lnTo>
                    <a:pt x="60" y="20"/>
                  </a:lnTo>
                  <a:lnTo>
                    <a:pt x="56" y="21"/>
                  </a:lnTo>
                  <a:lnTo>
                    <a:pt x="52" y="21"/>
                  </a:lnTo>
                  <a:lnTo>
                    <a:pt x="48" y="23"/>
                  </a:lnTo>
                  <a:lnTo>
                    <a:pt x="44" y="24"/>
                  </a:lnTo>
                  <a:lnTo>
                    <a:pt x="41" y="26"/>
                  </a:lnTo>
                  <a:lnTo>
                    <a:pt x="37" y="28"/>
                  </a:lnTo>
                  <a:lnTo>
                    <a:pt x="34" y="31"/>
                  </a:lnTo>
                  <a:lnTo>
                    <a:pt x="31" y="34"/>
                  </a:lnTo>
                  <a:lnTo>
                    <a:pt x="29" y="37"/>
                  </a:lnTo>
                  <a:lnTo>
                    <a:pt x="27" y="40"/>
                  </a:lnTo>
                  <a:lnTo>
                    <a:pt x="25" y="44"/>
                  </a:lnTo>
                  <a:lnTo>
                    <a:pt x="23" y="48"/>
                  </a:lnTo>
                  <a:lnTo>
                    <a:pt x="22" y="52"/>
                  </a:lnTo>
                  <a:lnTo>
                    <a:pt x="21" y="56"/>
                  </a:lnTo>
                  <a:lnTo>
                    <a:pt x="21" y="60"/>
                  </a:lnTo>
                  <a:lnTo>
                    <a:pt x="21" y="64"/>
                  </a:lnTo>
                  <a:lnTo>
                    <a:pt x="21" y="68"/>
                  </a:lnTo>
                  <a:lnTo>
                    <a:pt x="22" y="72"/>
                  </a:lnTo>
                  <a:lnTo>
                    <a:pt x="24" y="76"/>
                  </a:lnTo>
                  <a:lnTo>
                    <a:pt x="25" y="80"/>
                  </a:lnTo>
                  <a:lnTo>
                    <a:pt x="27" y="83"/>
                  </a:lnTo>
                  <a:lnTo>
                    <a:pt x="29" y="87"/>
                  </a:lnTo>
                  <a:lnTo>
                    <a:pt x="32" y="90"/>
                  </a:lnTo>
                  <a:lnTo>
                    <a:pt x="35" y="93"/>
                  </a:lnTo>
                  <a:lnTo>
                    <a:pt x="38" y="95"/>
                  </a:lnTo>
                  <a:lnTo>
                    <a:pt x="41" y="97"/>
                  </a:lnTo>
                  <a:lnTo>
                    <a:pt x="44" y="99"/>
                  </a:lnTo>
                  <a:lnTo>
                    <a:pt x="48" y="101"/>
                  </a:lnTo>
                  <a:lnTo>
                    <a:pt x="52" y="102"/>
                  </a:lnTo>
                  <a:lnTo>
                    <a:pt x="56" y="103"/>
                  </a:lnTo>
                  <a:lnTo>
                    <a:pt x="60" y="103"/>
                  </a:lnTo>
                  <a:lnTo>
                    <a:pt x="64" y="103"/>
                  </a:lnTo>
                  <a:lnTo>
                    <a:pt x="68" y="103"/>
                  </a:lnTo>
                  <a:lnTo>
                    <a:pt x="72" y="102"/>
                  </a:lnTo>
                  <a:lnTo>
                    <a:pt x="76" y="100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4"/>
                  </a:lnTo>
                  <a:lnTo>
                    <a:pt x="90" y="92"/>
                  </a:lnTo>
                  <a:lnTo>
                    <a:pt x="93" y="89"/>
                  </a:lnTo>
                  <a:lnTo>
                    <a:pt x="95" y="86"/>
                  </a:lnTo>
                  <a:lnTo>
                    <a:pt x="98" y="82"/>
                  </a:lnTo>
                  <a:lnTo>
                    <a:pt x="100" y="79"/>
                  </a:lnTo>
                  <a:lnTo>
                    <a:pt x="101" y="75"/>
                  </a:lnTo>
                  <a:lnTo>
                    <a:pt x="103" y="71"/>
                  </a:lnTo>
                  <a:lnTo>
                    <a:pt x="104" y="67"/>
                  </a:lnTo>
                  <a:lnTo>
                    <a:pt x="104" y="63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3" y="51"/>
                  </a:lnTo>
                  <a:lnTo>
                    <a:pt x="102" y="47"/>
                  </a:lnTo>
                  <a:lnTo>
                    <a:pt x="100" y="43"/>
                  </a:lnTo>
                  <a:lnTo>
                    <a:pt x="98" y="40"/>
                  </a:lnTo>
                  <a:lnTo>
                    <a:pt x="96" y="37"/>
                  </a:lnTo>
                  <a:lnTo>
                    <a:pt x="93" y="33"/>
                  </a:lnTo>
                  <a:lnTo>
                    <a:pt x="90" y="31"/>
                  </a:lnTo>
                  <a:lnTo>
                    <a:pt x="87" y="28"/>
                  </a:lnTo>
                  <a:lnTo>
                    <a:pt x="84" y="26"/>
                  </a:lnTo>
                  <a:lnTo>
                    <a:pt x="80" y="24"/>
                  </a:lnTo>
                  <a:lnTo>
                    <a:pt x="76" y="22"/>
                  </a:lnTo>
                  <a:lnTo>
                    <a:pt x="72" y="21"/>
                  </a:lnTo>
                  <a:lnTo>
                    <a:pt x="68" y="20"/>
                  </a:lnTo>
                  <a:lnTo>
                    <a:pt x="64" y="2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31" name="Google Shape;931;p49"/>
            <p:cNvSpPr/>
            <p:nvPr/>
          </p:nvSpPr>
          <p:spPr>
            <a:xfrm>
              <a:off x="562360" y="2836400"/>
              <a:ext cx="24480" cy="2448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2" y="67"/>
                  </a:moveTo>
                  <a:lnTo>
                    <a:pt x="29" y="67"/>
                  </a:lnTo>
                  <a:lnTo>
                    <a:pt x="25" y="66"/>
                  </a:lnTo>
                  <a:lnTo>
                    <a:pt x="22" y="65"/>
                  </a:lnTo>
                  <a:lnTo>
                    <a:pt x="19" y="64"/>
                  </a:lnTo>
                  <a:lnTo>
                    <a:pt x="16" y="62"/>
                  </a:lnTo>
                  <a:lnTo>
                    <a:pt x="13" y="60"/>
                  </a:lnTo>
                  <a:lnTo>
                    <a:pt x="11" y="58"/>
                  </a:lnTo>
                  <a:lnTo>
                    <a:pt x="9" y="56"/>
                  </a:lnTo>
                  <a:lnTo>
                    <a:pt x="6" y="54"/>
                  </a:lnTo>
                  <a:lnTo>
                    <a:pt x="5" y="51"/>
                  </a:lnTo>
                  <a:lnTo>
                    <a:pt x="3" y="48"/>
                  </a:lnTo>
                  <a:lnTo>
                    <a:pt x="2" y="45"/>
                  </a:lnTo>
                  <a:lnTo>
                    <a:pt x="1" y="42"/>
                  </a:lnTo>
                  <a:lnTo>
                    <a:pt x="0" y="39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1" y="25"/>
                  </a:lnTo>
                  <a:lnTo>
                    <a:pt x="2" y="22"/>
                  </a:lnTo>
                  <a:lnTo>
                    <a:pt x="3" y="19"/>
                  </a:lnTo>
                  <a:lnTo>
                    <a:pt x="4" y="16"/>
                  </a:lnTo>
                  <a:lnTo>
                    <a:pt x="6" y="14"/>
                  </a:lnTo>
                  <a:lnTo>
                    <a:pt x="8" y="11"/>
                  </a:lnTo>
                  <a:lnTo>
                    <a:pt x="11" y="9"/>
                  </a:lnTo>
                  <a:lnTo>
                    <a:pt x="13" y="7"/>
                  </a:lnTo>
                  <a:lnTo>
                    <a:pt x="16" y="5"/>
                  </a:lnTo>
                  <a:lnTo>
                    <a:pt x="19" y="3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4" y="7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0" y="13"/>
                  </a:lnTo>
                  <a:lnTo>
                    <a:pt x="62" y="16"/>
                  </a:lnTo>
                  <a:lnTo>
                    <a:pt x="64" y="19"/>
                  </a:lnTo>
                  <a:lnTo>
                    <a:pt x="65" y="22"/>
                  </a:lnTo>
                  <a:lnTo>
                    <a:pt x="66" y="25"/>
                  </a:lnTo>
                  <a:lnTo>
                    <a:pt x="67" y="28"/>
                  </a:lnTo>
                  <a:lnTo>
                    <a:pt x="67" y="31"/>
                  </a:lnTo>
                  <a:lnTo>
                    <a:pt x="67" y="35"/>
                  </a:lnTo>
                  <a:lnTo>
                    <a:pt x="67" y="38"/>
                  </a:lnTo>
                  <a:lnTo>
                    <a:pt x="66" y="42"/>
                  </a:lnTo>
                  <a:lnTo>
                    <a:pt x="65" y="45"/>
                  </a:lnTo>
                  <a:lnTo>
                    <a:pt x="64" y="48"/>
                  </a:lnTo>
                  <a:lnTo>
                    <a:pt x="62" y="51"/>
                  </a:lnTo>
                  <a:lnTo>
                    <a:pt x="60" y="53"/>
                  </a:lnTo>
                  <a:lnTo>
                    <a:pt x="58" y="56"/>
                  </a:lnTo>
                  <a:lnTo>
                    <a:pt x="56" y="58"/>
                  </a:lnTo>
                  <a:lnTo>
                    <a:pt x="53" y="60"/>
                  </a:lnTo>
                  <a:lnTo>
                    <a:pt x="51" y="62"/>
                  </a:lnTo>
                  <a:lnTo>
                    <a:pt x="48" y="64"/>
                  </a:lnTo>
                  <a:lnTo>
                    <a:pt x="45" y="65"/>
                  </a:lnTo>
                  <a:lnTo>
                    <a:pt x="42" y="66"/>
                  </a:lnTo>
                  <a:lnTo>
                    <a:pt x="39" y="67"/>
                  </a:lnTo>
                  <a:lnTo>
                    <a:pt x="35" y="67"/>
                  </a:lnTo>
                  <a:lnTo>
                    <a:pt x="32" y="67"/>
                  </a:lnTo>
                  <a:moveTo>
                    <a:pt x="34" y="11"/>
                  </a:moveTo>
                  <a:lnTo>
                    <a:pt x="32" y="11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5" y="12"/>
                  </a:lnTo>
                  <a:lnTo>
                    <a:pt x="24" y="13"/>
                  </a:lnTo>
                  <a:lnTo>
                    <a:pt x="22" y="14"/>
                  </a:lnTo>
                  <a:lnTo>
                    <a:pt x="20" y="15"/>
                  </a:lnTo>
                  <a:lnTo>
                    <a:pt x="18" y="17"/>
                  </a:lnTo>
                  <a:lnTo>
                    <a:pt x="17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3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1" y="30"/>
                  </a:lnTo>
                  <a:lnTo>
                    <a:pt x="11" y="32"/>
                  </a:lnTo>
                  <a:lnTo>
                    <a:pt x="11" y="34"/>
                  </a:lnTo>
                  <a:lnTo>
                    <a:pt x="11" y="37"/>
                  </a:lnTo>
                  <a:lnTo>
                    <a:pt x="12" y="39"/>
                  </a:lnTo>
                  <a:lnTo>
                    <a:pt x="13" y="41"/>
                  </a:lnTo>
                  <a:lnTo>
                    <a:pt x="13" y="43"/>
                  </a:lnTo>
                  <a:lnTo>
                    <a:pt x="14" y="45"/>
                  </a:lnTo>
                  <a:lnTo>
                    <a:pt x="16" y="47"/>
                  </a:lnTo>
                  <a:lnTo>
                    <a:pt x="17" y="48"/>
                  </a:lnTo>
                  <a:lnTo>
                    <a:pt x="18" y="50"/>
                  </a:lnTo>
                  <a:lnTo>
                    <a:pt x="20" y="51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5"/>
                  </a:lnTo>
                  <a:lnTo>
                    <a:pt x="30" y="56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7" y="56"/>
                  </a:lnTo>
                  <a:lnTo>
                    <a:pt x="39" y="55"/>
                  </a:lnTo>
                  <a:lnTo>
                    <a:pt x="41" y="54"/>
                  </a:lnTo>
                  <a:lnTo>
                    <a:pt x="43" y="53"/>
                  </a:lnTo>
                  <a:lnTo>
                    <a:pt x="45" y="52"/>
                  </a:lnTo>
                  <a:lnTo>
                    <a:pt x="47" y="51"/>
                  </a:lnTo>
                  <a:lnTo>
                    <a:pt x="49" y="49"/>
                  </a:lnTo>
                  <a:lnTo>
                    <a:pt x="50" y="48"/>
                  </a:lnTo>
                  <a:lnTo>
                    <a:pt x="51" y="46"/>
                  </a:lnTo>
                  <a:lnTo>
                    <a:pt x="53" y="44"/>
                  </a:lnTo>
                  <a:lnTo>
                    <a:pt x="54" y="42"/>
                  </a:lnTo>
                  <a:lnTo>
                    <a:pt x="55" y="40"/>
                  </a:lnTo>
                  <a:lnTo>
                    <a:pt x="55" y="38"/>
                  </a:lnTo>
                  <a:lnTo>
                    <a:pt x="56" y="36"/>
                  </a:lnTo>
                  <a:lnTo>
                    <a:pt x="56" y="34"/>
                  </a:lnTo>
                  <a:lnTo>
                    <a:pt x="56" y="32"/>
                  </a:lnTo>
                  <a:lnTo>
                    <a:pt x="56" y="30"/>
                  </a:lnTo>
                  <a:lnTo>
                    <a:pt x="55" y="27"/>
                  </a:lnTo>
                  <a:lnTo>
                    <a:pt x="54" y="25"/>
                  </a:lnTo>
                  <a:lnTo>
                    <a:pt x="53" y="23"/>
                  </a:lnTo>
                  <a:lnTo>
                    <a:pt x="52" y="21"/>
                  </a:lnTo>
                  <a:lnTo>
                    <a:pt x="51" y="20"/>
                  </a:lnTo>
                  <a:lnTo>
                    <a:pt x="50" y="18"/>
                  </a:lnTo>
                  <a:lnTo>
                    <a:pt x="48" y="16"/>
                  </a:lnTo>
                  <a:lnTo>
                    <a:pt x="46" y="15"/>
                  </a:lnTo>
                  <a:lnTo>
                    <a:pt x="44" y="14"/>
                  </a:lnTo>
                  <a:lnTo>
                    <a:pt x="43" y="13"/>
                  </a:lnTo>
                  <a:lnTo>
                    <a:pt x="40" y="12"/>
                  </a:lnTo>
                  <a:lnTo>
                    <a:pt x="38" y="11"/>
                  </a:lnTo>
                  <a:lnTo>
                    <a:pt x="36" y="11"/>
                  </a:lnTo>
                  <a:lnTo>
                    <a:pt x="34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32" name="Google Shape;932;p49"/>
            <p:cNvSpPr/>
            <p:nvPr/>
          </p:nvSpPr>
          <p:spPr>
            <a:xfrm>
              <a:off x="557680" y="2831720"/>
              <a:ext cx="33480" cy="33480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44" y="92"/>
                  </a:moveTo>
                  <a:lnTo>
                    <a:pt x="39" y="92"/>
                  </a:lnTo>
                  <a:lnTo>
                    <a:pt x="35" y="91"/>
                  </a:lnTo>
                  <a:lnTo>
                    <a:pt x="31" y="89"/>
                  </a:lnTo>
                  <a:lnTo>
                    <a:pt x="26" y="88"/>
                  </a:lnTo>
                  <a:lnTo>
                    <a:pt x="22" y="85"/>
                  </a:lnTo>
                  <a:lnTo>
                    <a:pt x="19" y="83"/>
                  </a:lnTo>
                  <a:lnTo>
                    <a:pt x="15" y="80"/>
                  </a:lnTo>
                  <a:lnTo>
                    <a:pt x="12" y="77"/>
                  </a:lnTo>
                  <a:lnTo>
                    <a:pt x="9" y="74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1" y="58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1" y="39"/>
                  </a:lnTo>
                  <a:lnTo>
                    <a:pt x="1" y="35"/>
                  </a:lnTo>
                  <a:lnTo>
                    <a:pt x="3" y="31"/>
                  </a:lnTo>
                  <a:lnTo>
                    <a:pt x="5" y="26"/>
                  </a:lnTo>
                  <a:lnTo>
                    <a:pt x="7" y="23"/>
                  </a:lnTo>
                  <a:lnTo>
                    <a:pt x="9" y="19"/>
                  </a:lnTo>
                  <a:lnTo>
                    <a:pt x="12" y="15"/>
                  </a:lnTo>
                  <a:lnTo>
                    <a:pt x="15" y="12"/>
                  </a:lnTo>
                  <a:lnTo>
                    <a:pt x="19" y="9"/>
                  </a:lnTo>
                  <a:lnTo>
                    <a:pt x="22" y="7"/>
                  </a:lnTo>
                  <a:lnTo>
                    <a:pt x="26" y="5"/>
                  </a:lnTo>
                  <a:lnTo>
                    <a:pt x="30" y="3"/>
                  </a:lnTo>
                  <a:lnTo>
                    <a:pt x="34" y="2"/>
                  </a:lnTo>
                  <a:lnTo>
                    <a:pt x="39" y="1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7" y="1"/>
                  </a:lnTo>
                  <a:lnTo>
                    <a:pt x="61" y="3"/>
                  </a:lnTo>
                  <a:lnTo>
                    <a:pt x="66" y="4"/>
                  </a:lnTo>
                  <a:lnTo>
                    <a:pt x="70" y="7"/>
                  </a:lnTo>
                  <a:lnTo>
                    <a:pt x="73" y="9"/>
                  </a:lnTo>
                  <a:lnTo>
                    <a:pt x="77" y="12"/>
                  </a:lnTo>
                  <a:lnTo>
                    <a:pt x="80" y="15"/>
                  </a:lnTo>
                  <a:lnTo>
                    <a:pt x="83" y="18"/>
                  </a:lnTo>
                  <a:lnTo>
                    <a:pt x="85" y="22"/>
                  </a:lnTo>
                  <a:lnTo>
                    <a:pt x="87" y="26"/>
                  </a:lnTo>
                  <a:lnTo>
                    <a:pt x="89" y="30"/>
                  </a:lnTo>
                  <a:lnTo>
                    <a:pt x="90" y="34"/>
                  </a:lnTo>
                  <a:lnTo>
                    <a:pt x="91" y="39"/>
                  </a:lnTo>
                  <a:lnTo>
                    <a:pt x="92" y="43"/>
                  </a:lnTo>
                  <a:lnTo>
                    <a:pt x="92" y="48"/>
                  </a:lnTo>
                  <a:lnTo>
                    <a:pt x="92" y="53"/>
                  </a:lnTo>
                  <a:lnTo>
                    <a:pt x="91" y="57"/>
                  </a:lnTo>
                  <a:lnTo>
                    <a:pt x="89" y="61"/>
                  </a:lnTo>
                  <a:lnTo>
                    <a:pt x="88" y="66"/>
                  </a:lnTo>
                  <a:lnTo>
                    <a:pt x="86" y="69"/>
                  </a:lnTo>
                  <a:lnTo>
                    <a:pt x="83" y="73"/>
                  </a:lnTo>
                  <a:lnTo>
                    <a:pt x="80" y="77"/>
                  </a:lnTo>
                  <a:lnTo>
                    <a:pt x="77" y="80"/>
                  </a:lnTo>
                  <a:lnTo>
                    <a:pt x="74" y="83"/>
                  </a:lnTo>
                  <a:lnTo>
                    <a:pt x="70" y="85"/>
                  </a:lnTo>
                  <a:lnTo>
                    <a:pt x="66" y="87"/>
                  </a:lnTo>
                  <a:lnTo>
                    <a:pt x="62" y="89"/>
                  </a:lnTo>
                  <a:lnTo>
                    <a:pt x="58" y="90"/>
                  </a:lnTo>
                  <a:lnTo>
                    <a:pt x="54" y="91"/>
                  </a:lnTo>
                  <a:lnTo>
                    <a:pt x="49" y="92"/>
                  </a:lnTo>
                  <a:lnTo>
                    <a:pt x="44" y="92"/>
                  </a:lnTo>
                  <a:moveTo>
                    <a:pt x="48" y="16"/>
                  </a:moveTo>
                  <a:lnTo>
                    <a:pt x="45" y="16"/>
                  </a:lnTo>
                  <a:lnTo>
                    <a:pt x="42" y="16"/>
                  </a:lnTo>
                  <a:lnTo>
                    <a:pt x="39" y="17"/>
                  </a:lnTo>
                  <a:lnTo>
                    <a:pt x="36" y="18"/>
                  </a:lnTo>
                  <a:lnTo>
                    <a:pt x="33" y="19"/>
                  </a:lnTo>
                  <a:lnTo>
                    <a:pt x="31" y="20"/>
                  </a:lnTo>
                  <a:lnTo>
                    <a:pt x="28" y="22"/>
                  </a:lnTo>
                  <a:lnTo>
                    <a:pt x="26" y="24"/>
                  </a:lnTo>
                  <a:lnTo>
                    <a:pt x="24" y="26"/>
                  </a:lnTo>
                  <a:lnTo>
                    <a:pt x="22" y="28"/>
                  </a:lnTo>
                  <a:lnTo>
                    <a:pt x="20" y="31"/>
                  </a:lnTo>
                  <a:lnTo>
                    <a:pt x="19" y="33"/>
                  </a:lnTo>
                  <a:lnTo>
                    <a:pt x="18" y="36"/>
                  </a:lnTo>
                  <a:lnTo>
                    <a:pt x="17" y="39"/>
                  </a:lnTo>
                  <a:lnTo>
                    <a:pt x="16" y="42"/>
                  </a:lnTo>
                  <a:lnTo>
                    <a:pt x="16" y="45"/>
                  </a:lnTo>
                  <a:lnTo>
                    <a:pt x="16" y="48"/>
                  </a:lnTo>
                  <a:lnTo>
                    <a:pt x="16" y="51"/>
                  </a:lnTo>
                  <a:lnTo>
                    <a:pt x="17" y="54"/>
                  </a:lnTo>
                  <a:lnTo>
                    <a:pt x="18" y="57"/>
                  </a:lnTo>
                  <a:lnTo>
                    <a:pt x="19" y="60"/>
                  </a:lnTo>
                  <a:lnTo>
                    <a:pt x="20" y="62"/>
                  </a:lnTo>
                  <a:lnTo>
                    <a:pt x="22" y="65"/>
                  </a:lnTo>
                  <a:lnTo>
                    <a:pt x="24" y="67"/>
                  </a:lnTo>
                  <a:lnTo>
                    <a:pt x="26" y="69"/>
                  </a:lnTo>
                  <a:lnTo>
                    <a:pt x="28" y="71"/>
                  </a:lnTo>
                  <a:lnTo>
                    <a:pt x="31" y="73"/>
                  </a:lnTo>
                  <a:lnTo>
                    <a:pt x="33" y="74"/>
                  </a:lnTo>
                  <a:lnTo>
                    <a:pt x="36" y="75"/>
                  </a:lnTo>
                  <a:lnTo>
                    <a:pt x="39" y="76"/>
                  </a:lnTo>
                  <a:lnTo>
                    <a:pt x="42" y="77"/>
                  </a:lnTo>
                  <a:lnTo>
                    <a:pt x="45" y="77"/>
                  </a:lnTo>
                  <a:lnTo>
                    <a:pt x="48" y="77"/>
                  </a:lnTo>
                  <a:lnTo>
                    <a:pt x="51" y="76"/>
                  </a:lnTo>
                  <a:lnTo>
                    <a:pt x="54" y="76"/>
                  </a:lnTo>
                  <a:lnTo>
                    <a:pt x="57" y="75"/>
                  </a:lnTo>
                  <a:lnTo>
                    <a:pt x="60" y="73"/>
                  </a:lnTo>
                  <a:lnTo>
                    <a:pt x="62" y="72"/>
                  </a:lnTo>
                  <a:lnTo>
                    <a:pt x="65" y="70"/>
                  </a:lnTo>
                  <a:lnTo>
                    <a:pt x="67" y="68"/>
                  </a:lnTo>
                  <a:lnTo>
                    <a:pt x="69" y="66"/>
                  </a:lnTo>
                  <a:lnTo>
                    <a:pt x="71" y="64"/>
                  </a:lnTo>
                  <a:lnTo>
                    <a:pt x="73" y="61"/>
                  </a:lnTo>
                  <a:lnTo>
                    <a:pt x="74" y="59"/>
                  </a:lnTo>
                  <a:lnTo>
                    <a:pt x="75" y="56"/>
                  </a:lnTo>
                  <a:lnTo>
                    <a:pt x="76" y="53"/>
                  </a:lnTo>
                  <a:lnTo>
                    <a:pt x="77" y="50"/>
                  </a:lnTo>
                  <a:lnTo>
                    <a:pt x="77" y="47"/>
                  </a:lnTo>
                  <a:lnTo>
                    <a:pt x="77" y="44"/>
                  </a:lnTo>
                  <a:lnTo>
                    <a:pt x="76" y="41"/>
                  </a:lnTo>
                  <a:lnTo>
                    <a:pt x="76" y="38"/>
                  </a:lnTo>
                  <a:lnTo>
                    <a:pt x="75" y="35"/>
                  </a:lnTo>
                  <a:lnTo>
                    <a:pt x="74" y="33"/>
                  </a:lnTo>
                  <a:lnTo>
                    <a:pt x="72" y="30"/>
                  </a:lnTo>
                  <a:lnTo>
                    <a:pt x="70" y="28"/>
                  </a:lnTo>
                  <a:lnTo>
                    <a:pt x="69" y="25"/>
                  </a:lnTo>
                  <a:lnTo>
                    <a:pt x="66" y="23"/>
                  </a:lnTo>
                  <a:lnTo>
                    <a:pt x="64" y="22"/>
                  </a:lnTo>
                  <a:lnTo>
                    <a:pt x="62" y="20"/>
                  </a:lnTo>
                  <a:lnTo>
                    <a:pt x="59" y="19"/>
                  </a:lnTo>
                  <a:lnTo>
                    <a:pt x="57" y="17"/>
                  </a:lnTo>
                  <a:lnTo>
                    <a:pt x="54" y="17"/>
                  </a:lnTo>
                  <a:lnTo>
                    <a:pt x="51" y="16"/>
                  </a:lnTo>
                  <a:lnTo>
                    <a:pt x="48" y="1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33" name="Google Shape;933;p49"/>
            <p:cNvSpPr/>
            <p:nvPr/>
          </p:nvSpPr>
          <p:spPr>
            <a:xfrm>
              <a:off x="551920" y="28259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0" y="124"/>
                  </a:moveTo>
                  <a:lnTo>
                    <a:pt x="54" y="123"/>
                  </a:lnTo>
                  <a:lnTo>
                    <a:pt x="47" y="122"/>
                  </a:lnTo>
                  <a:lnTo>
                    <a:pt x="41" y="121"/>
                  </a:lnTo>
                  <a:lnTo>
                    <a:pt x="36" y="118"/>
                  </a:lnTo>
                  <a:lnTo>
                    <a:pt x="30" y="116"/>
                  </a:lnTo>
                  <a:lnTo>
                    <a:pt x="25" y="112"/>
                  </a:lnTo>
                  <a:lnTo>
                    <a:pt x="21" y="109"/>
                  </a:lnTo>
                  <a:lnTo>
                    <a:pt x="16" y="104"/>
                  </a:lnTo>
                  <a:lnTo>
                    <a:pt x="13" y="100"/>
                  </a:lnTo>
                  <a:lnTo>
                    <a:pt x="9" y="95"/>
                  </a:lnTo>
                  <a:lnTo>
                    <a:pt x="6" y="90"/>
                  </a:lnTo>
                  <a:lnTo>
                    <a:pt x="4" y="84"/>
                  </a:lnTo>
                  <a:lnTo>
                    <a:pt x="2" y="78"/>
                  </a:lnTo>
                  <a:lnTo>
                    <a:pt x="1" y="72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6" y="36"/>
                  </a:lnTo>
                  <a:lnTo>
                    <a:pt x="9" y="31"/>
                  </a:lnTo>
                  <a:lnTo>
                    <a:pt x="12" y="26"/>
                  </a:lnTo>
                  <a:lnTo>
                    <a:pt x="16" y="21"/>
                  </a:lnTo>
                  <a:lnTo>
                    <a:pt x="20" y="17"/>
                  </a:lnTo>
                  <a:lnTo>
                    <a:pt x="25" y="13"/>
                  </a:lnTo>
                  <a:lnTo>
                    <a:pt x="30" y="9"/>
                  </a:lnTo>
                  <a:lnTo>
                    <a:pt x="35" y="6"/>
                  </a:lnTo>
                  <a:lnTo>
                    <a:pt x="41" y="4"/>
                  </a:lnTo>
                  <a:lnTo>
                    <a:pt x="46" y="2"/>
                  </a:lnTo>
                  <a:lnTo>
                    <a:pt x="52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1"/>
                  </a:lnTo>
                  <a:lnTo>
                    <a:pt x="77" y="2"/>
                  </a:lnTo>
                  <a:lnTo>
                    <a:pt x="83" y="4"/>
                  </a:lnTo>
                  <a:lnTo>
                    <a:pt x="89" y="6"/>
                  </a:lnTo>
                  <a:lnTo>
                    <a:pt x="94" y="9"/>
                  </a:lnTo>
                  <a:lnTo>
                    <a:pt x="99" y="12"/>
                  </a:lnTo>
                  <a:lnTo>
                    <a:pt x="103" y="16"/>
                  </a:lnTo>
                  <a:lnTo>
                    <a:pt x="108" y="20"/>
                  </a:lnTo>
                  <a:lnTo>
                    <a:pt x="111" y="25"/>
                  </a:lnTo>
                  <a:lnTo>
                    <a:pt x="115" y="30"/>
                  </a:lnTo>
                  <a:lnTo>
                    <a:pt x="118" y="35"/>
                  </a:lnTo>
                  <a:lnTo>
                    <a:pt x="120" y="41"/>
                  </a:lnTo>
                  <a:lnTo>
                    <a:pt x="122" y="46"/>
                  </a:lnTo>
                  <a:lnTo>
                    <a:pt x="123" y="53"/>
                  </a:lnTo>
                  <a:lnTo>
                    <a:pt x="124" y="59"/>
                  </a:lnTo>
                  <a:lnTo>
                    <a:pt x="124" y="65"/>
                  </a:lnTo>
                  <a:lnTo>
                    <a:pt x="123" y="71"/>
                  </a:lnTo>
                  <a:lnTo>
                    <a:pt x="122" y="77"/>
                  </a:lnTo>
                  <a:lnTo>
                    <a:pt x="121" y="83"/>
                  </a:lnTo>
                  <a:lnTo>
                    <a:pt x="118" y="89"/>
                  </a:lnTo>
                  <a:lnTo>
                    <a:pt x="116" y="94"/>
                  </a:lnTo>
                  <a:lnTo>
                    <a:pt x="112" y="99"/>
                  </a:lnTo>
                  <a:lnTo>
                    <a:pt x="109" y="104"/>
                  </a:lnTo>
                  <a:lnTo>
                    <a:pt x="104" y="108"/>
                  </a:lnTo>
                  <a:lnTo>
                    <a:pt x="100" y="112"/>
                  </a:lnTo>
                  <a:lnTo>
                    <a:pt x="95" y="115"/>
                  </a:lnTo>
                  <a:lnTo>
                    <a:pt x="90" y="118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6" y="124"/>
                  </a:lnTo>
                  <a:lnTo>
                    <a:pt x="60" y="124"/>
                  </a:lnTo>
                  <a:moveTo>
                    <a:pt x="64" y="21"/>
                  </a:moveTo>
                  <a:lnTo>
                    <a:pt x="60" y="21"/>
                  </a:lnTo>
                  <a:lnTo>
                    <a:pt x="56" y="21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4" y="25"/>
                  </a:lnTo>
                  <a:lnTo>
                    <a:pt x="41" y="27"/>
                  </a:lnTo>
                  <a:lnTo>
                    <a:pt x="37" y="29"/>
                  </a:lnTo>
                  <a:lnTo>
                    <a:pt x="34" y="32"/>
                  </a:lnTo>
                  <a:lnTo>
                    <a:pt x="31" y="35"/>
                  </a:lnTo>
                  <a:lnTo>
                    <a:pt x="29" y="38"/>
                  </a:lnTo>
                  <a:lnTo>
                    <a:pt x="27" y="41"/>
                  </a:lnTo>
                  <a:lnTo>
                    <a:pt x="25" y="45"/>
                  </a:lnTo>
                  <a:lnTo>
                    <a:pt x="23" y="49"/>
                  </a:lnTo>
                  <a:lnTo>
                    <a:pt x="22" y="53"/>
                  </a:lnTo>
                  <a:lnTo>
                    <a:pt x="21" y="57"/>
                  </a:lnTo>
                  <a:lnTo>
                    <a:pt x="21" y="61"/>
                  </a:lnTo>
                  <a:lnTo>
                    <a:pt x="21" y="65"/>
                  </a:lnTo>
                  <a:lnTo>
                    <a:pt x="21" y="69"/>
                  </a:lnTo>
                  <a:lnTo>
                    <a:pt x="22" y="73"/>
                  </a:lnTo>
                  <a:lnTo>
                    <a:pt x="24" y="77"/>
                  </a:lnTo>
                  <a:lnTo>
                    <a:pt x="25" y="81"/>
                  </a:lnTo>
                  <a:lnTo>
                    <a:pt x="27" y="84"/>
                  </a:lnTo>
                  <a:lnTo>
                    <a:pt x="29" y="87"/>
                  </a:lnTo>
                  <a:lnTo>
                    <a:pt x="32" y="90"/>
                  </a:lnTo>
                  <a:lnTo>
                    <a:pt x="35" y="93"/>
                  </a:lnTo>
                  <a:lnTo>
                    <a:pt x="38" y="96"/>
                  </a:lnTo>
                  <a:lnTo>
                    <a:pt x="41" y="98"/>
                  </a:lnTo>
                  <a:lnTo>
                    <a:pt x="44" y="100"/>
                  </a:lnTo>
                  <a:lnTo>
                    <a:pt x="48" y="102"/>
                  </a:lnTo>
                  <a:lnTo>
                    <a:pt x="52" y="103"/>
                  </a:lnTo>
                  <a:lnTo>
                    <a:pt x="56" y="104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8" y="104"/>
                  </a:lnTo>
                  <a:lnTo>
                    <a:pt x="72" y="103"/>
                  </a:lnTo>
                  <a:lnTo>
                    <a:pt x="76" y="101"/>
                  </a:lnTo>
                  <a:lnTo>
                    <a:pt x="80" y="100"/>
                  </a:lnTo>
                  <a:lnTo>
                    <a:pt x="83" y="98"/>
                  </a:lnTo>
                  <a:lnTo>
                    <a:pt x="87" y="96"/>
                  </a:lnTo>
                  <a:lnTo>
                    <a:pt x="90" y="93"/>
                  </a:lnTo>
                  <a:lnTo>
                    <a:pt x="93" y="90"/>
                  </a:lnTo>
                  <a:lnTo>
                    <a:pt x="95" y="87"/>
                  </a:lnTo>
                  <a:lnTo>
                    <a:pt x="98" y="84"/>
                  </a:lnTo>
                  <a:lnTo>
                    <a:pt x="100" y="80"/>
                  </a:lnTo>
                  <a:lnTo>
                    <a:pt x="101" y="76"/>
                  </a:lnTo>
                  <a:lnTo>
                    <a:pt x="102" y="72"/>
                  </a:lnTo>
                  <a:lnTo>
                    <a:pt x="103" y="68"/>
                  </a:lnTo>
                  <a:lnTo>
                    <a:pt x="104" y="64"/>
                  </a:lnTo>
                  <a:lnTo>
                    <a:pt x="104" y="60"/>
                  </a:lnTo>
                  <a:lnTo>
                    <a:pt x="104" y="56"/>
                  </a:lnTo>
                  <a:lnTo>
                    <a:pt x="103" y="52"/>
                  </a:lnTo>
                  <a:lnTo>
                    <a:pt x="101" y="48"/>
                  </a:lnTo>
                  <a:lnTo>
                    <a:pt x="100" y="44"/>
                  </a:lnTo>
                  <a:lnTo>
                    <a:pt x="98" y="41"/>
                  </a:lnTo>
                  <a:lnTo>
                    <a:pt x="96" y="37"/>
                  </a:lnTo>
                  <a:lnTo>
                    <a:pt x="93" y="34"/>
                  </a:lnTo>
                  <a:lnTo>
                    <a:pt x="90" y="31"/>
                  </a:lnTo>
                  <a:lnTo>
                    <a:pt x="87" y="29"/>
                  </a:lnTo>
                  <a:lnTo>
                    <a:pt x="84" y="27"/>
                  </a:lnTo>
                  <a:lnTo>
                    <a:pt x="80" y="25"/>
                  </a:lnTo>
                  <a:lnTo>
                    <a:pt x="76" y="23"/>
                  </a:lnTo>
                  <a:lnTo>
                    <a:pt x="72" y="22"/>
                  </a:lnTo>
                  <a:lnTo>
                    <a:pt x="68" y="21"/>
                  </a:lnTo>
                  <a:lnTo>
                    <a:pt x="64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34" name="Google Shape;934;p49"/>
            <p:cNvSpPr/>
            <p:nvPr/>
          </p:nvSpPr>
          <p:spPr>
            <a:xfrm>
              <a:off x="571000" y="2733080"/>
              <a:ext cx="24480" cy="2448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3" y="67"/>
                  </a:moveTo>
                  <a:lnTo>
                    <a:pt x="29" y="67"/>
                  </a:lnTo>
                  <a:lnTo>
                    <a:pt x="26" y="66"/>
                  </a:lnTo>
                  <a:lnTo>
                    <a:pt x="23" y="65"/>
                  </a:lnTo>
                  <a:lnTo>
                    <a:pt x="20" y="64"/>
                  </a:lnTo>
                  <a:lnTo>
                    <a:pt x="17" y="62"/>
                  </a:lnTo>
                  <a:lnTo>
                    <a:pt x="14" y="61"/>
                  </a:lnTo>
                  <a:lnTo>
                    <a:pt x="11" y="58"/>
                  </a:lnTo>
                  <a:lnTo>
                    <a:pt x="9" y="56"/>
                  </a:lnTo>
                  <a:lnTo>
                    <a:pt x="7" y="54"/>
                  </a:lnTo>
                  <a:lnTo>
                    <a:pt x="5" y="51"/>
                  </a:lnTo>
                  <a:lnTo>
                    <a:pt x="3" y="48"/>
                  </a:lnTo>
                  <a:lnTo>
                    <a:pt x="2" y="45"/>
                  </a:lnTo>
                  <a:lnTo>
                    <a:pt x="1" y="42"/>
                  </a:lnTo>
                  <a:lnTo>
                    <a:pt x="0" y="39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1" y="25"/>
                  </a:lnTo>
                  <a:lnTo>
                    <a:pt x="2" y="22"/>
                  </a:lnTo>
                  <a:lnTo>
                    <a:pt x="3" y="19"/>
                  </a:lnTo>
                  <a:lnTo>
                    <a:pt x="5" y="16"/>
                  </a:lnTo>
                  <a:lnTo>
                    <a:pt x="7" y="13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4" y="6"/>
                  </a:lnTo>
                  <a:lnTo>
                    <a:pt x="16" y="5"/>
                  </a:lnTo>
                  <a:lnTo>
                    <a:pt x="19" y="3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5" y="0"/>
                  </a:lnTo>
                  <a:lnTo>
                    <a:pt x="39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4" y="7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1" y="13"/>
                  </a:lnTo>
                  <a:lnTo>
                    <a:pt x="62" y="16"/>
                  </a:lnTo>
                  <a:lnTo>
                    <a:pt x="64" y="19"/>
                  </a:lnTo>
                  <a:lnTo>
                    <a:pt x="65" y="22"/>
                  </a:lnTo>
                  <a:lnTo>
                    <a:pt x="66" y="25"/>
                  </a:lnTo>
                  <a:lnTo>
                    <a:pt x="67" y="28"/>
                  </a:lnTo>
                  <a:lnTo>
                    <a:pt x="67" y="31"/>
                  </a:lnTo>
                  <a:lnTo>
                    <a:pt x="67" y="35"/>
                  </a:lnTo>
                  <a:lnTo>
                    <a:pt x="67" y="38"/>
                  </a:lnTo>
                  <a:lnTo>
                    <a:pt x="66" y="42"/>
                  </a:lnTo>
                  <a:lnTo>
                    <a:pt x="65" y="45"/>
                  </a:lnTo>
                  <a:lnTo>
                    <a:pt x="64" y="48"/>
                  </a:lnTo>
                  <a:lnTo>
                    <a:pt x="63" y="51"/>
                  </a:lnTo>
                  <a:lnTo>
                    <a:pt x="61" y="53"/>
                  </a:lnTo>
                  <a:lnTo>
                    <a:pt x="59" y="56"/>
                  </a:lnTo>
                  <a:lnTo>
                    <a:pt x="57" y="58"/>
                  </a:lnTo>
                  <a:lnTo>
                    <a:pt x="54" y="60"/>
                  </a:lnTo>
                  <a:lnTo>
                    <a:pt x="52" y="62"/>
                  </a:lnTo>
                  <a:lnTo>
                    <a:pt x="49" y="64"/>
                  </a:lnTo>
                  <a:lnTo>
                    <a:pt x="46" y="65"/>
                  </a:lnTo>
                  <a:lnTo>
                    <a:pt x="43" y="66"/>
                  </a:lnTo>
                  <a:lnTo>
                    <a:pt x="40" y="67"/>
                  </a:lnTo>
                  <a:lnTo>
                    <a:pt x="36" y="67"/>
                  </a:lnTo>
                  <a:lnTo>
                    <a:pt x="33" y="67"/>
                  </a:lnTo>
                  <a:moveTo>
                    <a:pt x="35" y="11"/>
                  </a:moveTo>
                  <a:lnTo>
                    <a:pt x="33" y="11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6" y="12"/>
                  </a:lnTo>
                  <a:lnTo>
                    <a:pt x="24" y="13"/>
                  </a:lnTo>
                  <a:lnTo>
                    <a:pt x="22" y="14"/>
                  </a:lnTo>
                  <a:lnTo>
                    <a:pt x="20" y="15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6" y="20"/>
                  </a:lnTo>
                  <a:lnTo>
                    <a:pt x="15" y="22"/>
                  </a:lnTo>
                  <a:lnTo>
                    <a:pt x="14" y="24"/>
                  </a:lnTo>
                  <a:lnTo>
                    <a:pt x="13" y="26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12" y="37"/>
                  </a:lnTo>
                  <a:lnTo>
                    <a:pt x="13" y="39"/>
                  </a:lnTo>
                  <a:lnTo>
                    <a:pt x="13" y="41"/>
                  </a:lnTo>
                  <a:lnTo>
                    <a:pt x="14" y="43"/>
                  </a:lnTo>
                  <a:lnTo>
                    <a:pt x="15" y="45"/>
                  </a:lnTo>
                  <a:lnTo>
                    <a:pt x="16" y="47"/>
                  </a:lnTo>
                  <a:lnTo>
                    <a:pt x="18" y="49"/>
                  </a:lnTo>
                  <a:lnTo>
                    <a:pt x="19" y="50"/>
                  </a:lnTo>
                  <a:lnTo>
                    <a:pt x="21" y="51"/>
                  </a:lnTo>
                  <a:lnTo>
                    <a:pt x="23" y="53"/>
                  </a:lnTo>
                  <a:lnTo>
                    <a:pt x="25" y="54"/>
                  </a:lnTo>
                  <a:lnTo>
                    <a:pt x="27" y="55"/>
                  </a:lnTo>
                  <a:lnTo>
                    <a:pt x="29" y="55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5" y="56"/>
                  </a:lnTo>
                  <a:lnTo>
                    <a:pt x="38" y="56"/>
                  </a:lnTo>
                  <a:lnTo>
                    <a:pt x="40" y="55"/>
                  </a:lnTo>
                  <a:lnTo>
                    <a:pt x="42" y="54"/>
                  </a:lnTo>
                  <a:lnTo>
                    <a:pt x="44" y="53"/>
                  </a:lnTo>
                  <a:lnTo>
                    <a:pt x="46" y="52"/>
                  </a:lnTo>
                  <a:lnTo>
                    <a:pt x="48" y="51"/>
                  </a:lnTo>
                  <a:lnTo>
                    <a:pt x="49" y="50"/>
                  </a:lnTo>
                  <a:lnTo>
                    <a:pt x="51" y="48"/>
                  </a:lnTo>
                  <a:lnTo>
                    <a:pt x="52" y="46"/>
                  </a:lnTo>
                  <a:lnTo>
                    <a:pt x="53" y="44"/>
                  </a:lnTo>
                  <a:lnTo>
                    <a:pt x="54" y="43"/>
                  </a:lnTo>
                  <a:lnTo>
                    <a:pt x="55" y="40"/>
                  </a:lnTo>
                  <a:lnTo>
                    <a:pt x="56" y="38"/>
                  </a:lnTo>
                  <a:lnTo>
                    <a:pt x="56" y="36"/>
                  </a:lnTo>
                  <a:lnTo>
                    <a:pt x="56" y="34"/>
                  </a:lnTo>
                  <a:lnTo>
                    <a:pt x="56" y="32"/>
                  </a:lnTo>
                  <a:lnTo>
                    <a:pt x="56" y="30"/>
                  </a:lnTo>
                  <a:lnTo>
                    <a:pt x="55" y="27"/>
                  </a:lnTo>
                  <a:lnTo>
                    <a:pt x="55" y="25"/>
                  </a:lnTo>
                  <a:lnTo>
                    <a:pt x="54" y="23"/>
                  </a:lnTo>
                  <a:lnTo>
                    <a:pt x="53" y="21"/>
                  </a:lnTo>
                  <a:lnTo>
                    <a:pt x="52" y="20"/>
                  </a:lnTo>
                  <a:lnTo>
                    <a:pt x="50" y="18"/>
                  </a:lnTo>
                  <a:lnTo>
                    <a:pt x="49" y="16"/>
                  </a:lnTo>
                  <a:lnTo>
                    <a:pt x="47" y="15"/>
                  </a:lnTo>
                  <a:lnTo>
                    <a:pt x="45" y="14"/>
                  </a:lnTo>
                  <a:lnTo>
                    <a:pt x="43" y="13"/>
                  </a:lnTo>
                  <a:lnTo>
                    <a:pt x="41" y="12"/>
                  </a:lnTo>
                  <a:lnTo>
                    <a:pt x="39" y="12"/>
                  </a:lnTo>
                  <a:lnTo>
                    <a:pt x="37" y="11"/>
                  </a:lnTo>
                  <a:lnTo>
                    <a:pt x="35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35" name="Google Shape;935;p49"/>
            <p:cNvSpPr/>
            <p:nvPr/>
          </p:nvSpPr>
          <p:spPr>
            <a:xfrm>
              <a:off x="566680" y="2728400"/>
              <a:ext cx="33480" cy="33480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44" y="92"/>
                  </a:moveTo>
                  <a:lnTo>
                    <a:pt x="39" y="92"/>
                  </a:lnTo>
                  <a:lnTo>
                    <a:pt x="35" y="91"/>
                  </a:lnTo>
                  <a:lnTo>
                    <a:pt x="31" y="89"/>
                  </a:lnTo>
                  <a:lnTo>
                    <a:pt x="26" y="88"/>
                  </a:lnTo>
                  <a:lnTo>
                    <a:pt x="23" y="85"/>
                  </a:lnTo>
                  <a:lnTo>
                    <a:pt x="19" y="83"/>
                  </a:lnTo>
                  <a:lnTo>
                    <a:pt x="15" y="80"/>
                  </a:lnTo>
                  <a:lnTo>
                    <a:pt x="12" y="77"/>
                  </a:lnTo>
                  <a:lnTo>
                    <a:pt x="9" y="74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2" y="58"/>
                  </a:lnTo>
                  <a:lnTo>
                    <a:pt x="1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3" y="31"/>
                  </a:lnTo>
                  <a:lnTo>
                    <a:pt x="4" y="26"/>
                  </a:lnTo>
                  <a:lnTo>
                    <a:pt x="7" y="23"/>
                  </a:lnTo>
                  <a:lnTo>
                    <a:pt x="9" y="19"/>
                  </a:lnTo>
                  <a:lnTo>
                    <a:pt x="12" y="15"/>
                  </a:lnTo>
                  <a:lnTo>
                    <a:pt x="15" y="12"/>
                  </a:lnTo>
                  <a:lnTo>
                    <a:pt x="18" y="9"/>
                  </a:lnTo>
                  <a:lnTo>
                    <a:pt x="22" y="7"/>
                  </a:lnTo>
                  <a:lnTo>
                    <a:pt x="26" y="5"/>
                  </a:lnTo>
                  <a:lnTo>
                    <a:pt x="30" y="3"/>
                  </a:lnTo>
                  <a:lnTo>
                    <a:pt x="34" y="2"/>
                  </a:lnTo>
                  <a:lnTo>
                    <a:pt x="39" y="1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7" y="1"/>
                  </a:lnTo>
                  <a:lnTo>
                    <a:pt x="61" y="3"/>
                  </a:lnTo>
                  <a:lnTo>
                    <a:pt x="66" y="4"/>
                  </a:lnTo>
                  <a:lnTo>
                    <a:pt x="69" y="7"/>
                  </a:lnTo>
                  <a:lnTo>
                    <a:pt x="73" y="9"/>
                  </a:lnTo>
                  <a:lnTo>
                    <a:pt x="77" y="12"/>
                  </a:lnTo>
                  <a:lnTo>
                    <a:pt x="80" y="15"/>
                  </a:lnTo>
                  <a:lnTo>
                    <a:pt x="83" y="18"/>
                  </a:lnTo>
                  <a:lnTo>
                    <a:pt x="85" y="22"/>
                  </a:lnTo>
                  <a:lnTo>
                    <a:pt x="87" y="26"/>
                  </a:lnTo>
                  <a:lnTo>
                    <a:pt x="89" y="30"/>
                  </a:lnTo>
                  <a:lnTo>
                    <a:pt x="90" y="34"/>
                  </a:lnTo>
                  <a:lnTo>
                    <a:pt x="91" y="39"/>
                  </a:lnTo>
                  <a:lnTo>
                    <a:pt x="92" y="43"/>
                  </a:lnTo>
                  <a:lnTo>
                    <a:pt x="92" y="48"/>
                  </a:lnTo>
                  <a:lnTo>
                    <a:pt x="92" y="53"/>
                  </a:lnTo>
                  <a:lnTo>
                    <a:pt x="91" y="57"/>
                  </a:lnTo>
                  <a:lnTo>
                    <a:pt x="89" y="61"/>
                  </a:lnTo>
                  <a:lnTo>
                    <a:pt x="88" y="66"/>
                  </a:lnTo>
                  <a:lnTo>
                    <a:pt x="85" y="69"/>
                  </a:lnTo>
                  <a:lnTo>
                    <a:pt x="83" y="73"/>
                  </a:lnTo>
                  <a:lnTo>
                    <a:pt x="80" y="77"/>
                  </a:lnTo>
                  <a:lnTo>
                    <a:pt x="77" y="80"/>
                  </a:lnTo>
                  <a:lnTo>
                    <a:pt x="74" y="83"/>
                  </a:lnTo>
                  <a:lnTo>
                    <a:pt x="70" y="85"/>
                  </a:lnTo>
                  <a:lnTo>
                    <a:pt x="66" y="87"/>
                  </a:lnTo>
                  <a:lnTo>
                    <a:pt x="62" y="89"/>
                  </a:lnTo>
                  <a:lnTo>
                    <a:pt x="58" y="90"/>
                  </a:lnTo>
                  <a:lnTo>
                    <a:pt x="53" y="91"/>
                  </a:lnTo>
                  <a:lnTo>
                    <a:pt x="49" y="92"/>
                  </a:lnTo>
                  <a:lnTo>
                    <a:pt x="44" y="92"/>
                  </a:lnTo>
                  <a:moveTo>
                    <a:pt x="47" y="16"/>
                  </a:moveTo>
                  <a:lnTo>
                    <a:pt x="44" y="16"/>
                  </a:lnTo>
                  <a:lnTo>
                    <a:pt x="41" y="16"/>
                  </a:lnTo>
                  <a:lnTo>
                    <a:pt x="38" y="17"/>
                  </a:lnTo>
                  <a:lnTo>
                    <a:pt x="35" y="18"/>
                  </a:lnTo>
                  <a:lnTo>
                    <a:pt x="32" y="19"/>
                  </a:lnTo>
                  <a:lnTo>
                    <a:pt x="30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3" y="26"/>
                  </a:lnTo>
                  <a:lnTo>
                    <a:pt x="21" y="28"/>
                  </a:lnTo>
                  <a:lnTo>
                    <a:pt x="19" y="31"/>
                  </a:lnTo>
                  <a:lnTo>
                    <a:pt x="18" y="33"/>
                  </a:lnTo>
                  <a:lnTo>
                    <a:pt x="17" y="36"/>
                  </a:lnTo>
                  <a:lnTo>
                    <a:pt x="16" y="39"/>
                  </a:lnTo>
                  <a:lnTo>
                    <a:pt x="15" y="42"/>
                  </a:lnTo>
                  <a:lnTo>
                    <a:pt x="15" y="45"/>
                  </a:lnTo>
                  <a:lnTo>
                    <a:pt x="15" y="48"/>
                  </a:lnTo>
                  <a:lnTo>
                    <a:pt x="16" y="51"/>
                  </a:lnTo>
                  <a:lnTo>
                    <a:pt x="16" y="54"/>
                  </a:lnTo>
                  <a:lnTo>
                    <a:pt x="17" y="57"/>
                  </a:lnTo>
                  <a:lnTo>
                    <a:pt x="19" y="60"/>
                  </a:lnTo>
                  <a:lnTo>
                    <a:pt x="20" y="62"/>
                  </a:lnTo>
                  <a:lnTo>
                    <a:pt x="22" y="65"/>
                  </a:lnTo>
                  <a:lnTo>
                    <a:pt x="24" y="67"/>
                  </a:lnTo>
                  <a:lnTo>
                    <a:pt x="26" y="69"/>
                  </a:lnTo>
                  <a:lnTo>
                    <a:pt x="28" y="71"/>
                  </a:lnTo>
                  <a:lnTo>
                    <a:pt x="31" y="72"/>
                  </a:lnTo>
                  <a:lnTo>
                    <a:pt x="33" y="74"/>
                  </a:lnTo>
                  <a:lnTo>
                    <a:pt x="36" y="75"/>
                  </a:lnTo>
                  <a:lnTo>
                    <a:pt x="39" y="75"/>
                  </a:lnTo>
                  <a:lnTo>
                    <a:pt x="42" y="76"/>
                  </a:lnTo>
                  <a:lnTo>
                    <a:pt x="45" y="76"/>
                  </a:lnTo>
                  <a:lnTo>
                    <a:pt x="48" y="76"/>
                  </a:lnTo>
                  <a:lnTo>
                    <a:pt x="51" y="76"/>
                  </a:lnTo>
                  <a:lnTo>
                    <a:pt x="54" y="75"/>
                  </a:lnTo>
                  <a:lnTo>
                    <a:pt x="56" y="74"/>
                  </a:lnTo>
                  <a:lnTo>
                    <a:pt x="59" y="73"/>
                  </a:lnTo>
                  <a:lnTo>
                    <a:pt x="62" y="72"/>
                  </a:lnTo>
                  <a:lnTo>
                    <a:pt x="64" y="70"/>
                  </a:lnTo>
                  <a:lnTo>
                    <a:pt x="66" y="68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72" y="61"/>
                  </a:lnTo>
                  <a:lnTo>
                    <a:pt x="73" y="59"/>
                  </a:lnTo>
                  <a:lnTo>
                    <a:pt x="74" y="56"/>
                  </a:lnTo>
                  <a:lnTo>
                    <a:pt x="75" y="53"/>
                  </a:lnTo>
                  <a:lnTo>
                    <a:pt x="76" y="50"/>
                  </a:lnTo>
                  <a:lnTo>
                    <a:pt x="76" y="47"/>
                  </a:lnTo>
                  <a:lnTo>
                    <a:pt x="76" y="44"/>
                  </a:lnTo>
                  <a:lnTo>
                    <a:pt x="76" y="41"/>
                  </a:lnTo>
                  <a:lnTo>
                    <a:pt x="75" y="38"/>
                  </a:lnTo>
                  <a:lnTo>
                    <a:pt x="74" y="35"/>
                  </a:lnTo>
                  <a:lnTo>
                    <a:pt x="73" y="32"/>
                  </a:lnTo>
                  <a:lnTo>
                    <a:pt x="72" y="30"/>
                  </a:lnTo>
                  <a:lnTo>
                    <a:pt x="70" y="28"/>
                  </a:lnTo>
                  <a:lnTo>
                    <a:pt x="68" y="25"/>
                  </a:lnTo>
                  <a:lnTo>
                    <a:pt x="66" y="23"/>
                  </a:lnTo>
                  <a:lnTo>
                    <a:pt x="64" y="21"/>
                  </a:lnTo>
                  <a:lnTo>
                    <a:pt x="61" y="20"/>
                  </a:lnTo>
                  <a:lnTo>
                    <a:pt x="59" y="19"/>
                  </a:lnTo>
                  <a:lnTo>
                    <a:pt x="56" y="17"/>
                  </a:lnTo>
                  <a:lnTo>
                    <a:pt x="53" y="17"/>
                  </a:lnTo>
                  <a:lnTo>
                    <a:pt x="50" y="16"/>
                  </a:lnTo>
                  <a:lnTo>
                    <a:pt x="47" y="1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36" name="Google Shape;936;p49"/>
            <p:cNvSpPr/>
            <p:nvPr/>
          </p:nvSpPr>
          <p:spPr>
            <a:xfrm>
              <a:off x="560920" y="272264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59" y="124"/>
                  </a:moveTo>
                  <a:lnTo>
                    <a:pt x="53" y="123"/>
                  </a:lnTo>
                  <a:lnTo>
                    <a:pt x="47" y="122"/>
                  </a:lnTo>
                  <a:lnTo>
                    <a:pt x="41" y="121"/>
                  </a:lnTo>
                  <a:lnTo>
                    <a:pt x="35" y="118"/>
                  </a:lnTo>
                  <a:lnTo>
                    <a:pt x="30" y="116"/>
                  </a:lnTo>
                  <a:lnTo>
                    <a:pt x="25" y="112"/>
                  </a:lnTo>
                  <a:lnTo>
                    <a:pt x="20" y="109"/>
                  </a:lnTo>
                  <a:lnTo>
                    <a:pt x="16" y="104"/>
                  </a:lnTo>
                  <a:lnTo>
                    <a:pt x="12" y="100"/>
                  </a:lnTo>
                  <a:lnTo>
                    <a:pt x="9" y="95"/>
                  </a:lnTo>
                  <a:lnTo>
                    <a:pt x="6" y="90"/>
                  </a:lnTo>
                  <a:lnTo>
                    <a:pt x="4" y="84"/>
                  </a:lnTo>
                  <a:lnTo>
                    <a:pt x="2" y="78"/>
                  </a:lnTo>
                  <a:lnTo>
                    <a:pt x="1" y="72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6" y="36"/>
                  </a:lnTo>
                  <a:lnTo>
                    <a:pt x="8" y="31"/>
                  </a:lnTo>
                  <a:lnTo>
                    <a:pt x="12" y="26"/>
                  </a:lnTo>
                  <a:lnTo>
                    <a:pt x="16" y="21"/>
                  </a:lnTo>
                  <a:lnTo>
                    <a:pt x="20" y="17"/>
                  </a:lnTo>
                  <a:lnTo>
                    <a:pt x="24" y="13"/>
                  </a:lnTo>
                  <a:lnTo>
                    <a:pt x="29" y="10"/>
                  </a:lnTo>
                  <a:lnTo>
                    <a:pt x="34" y="7"/>
                  </a:lnTo>
                  <a:lnTo>
                    <a:pt x="40" y="4"/>
                  </a:lnTo>
                  <a:lnTo>
                    <a:pt x="46" y="2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70" y="1"/>
                  </a:lnTo>
                  <a:lnTo>
                    <a:pt x="76" y="2"/>
                  </a:lnTo>
                  <a:lnTo>
                    <a:pt x="82" y="3"/>
                  </a:lnTo>
                  <a:lnTo>
                    <a:pt x="88" y="6"/>
                  </a:lnTo>
                  <a:lnTo>
                    <a:pt x="93" y="9"/>
                  </a:lnTo>
                  <a:lnTo>
                    <a:pt x="98" y="12"/>
                  </a:lnTo>
                  <a:lnTo>
                    <a:pt x="103" y="16"/>
                  </a:lnTo>
                  <a:lnTo>
                    <a:pt x="107" y="20"/>
                  </a:lnTo>
                  <a:lnTo>
                    <a:pt x="111" y="25"/>
                  </a:lnTo>
                  <a:lnTo>
                    <a:pt x="114" y="30"/>
                  </a:lnTo>
                  <a:lnTo>
                    <a:pt x="117" y="35"/>
                  </a:lnTo>
                  <a:lnTo>
                    <a:pt x="120" y="41"/>
                  </a:lnTo>
                  <a:lnTo>
                    <a:pt x="122" y="46"/>
                  </a:lnTo>
                  <a:lnTo>
                    <a:pt x="123" y="52"/>
                  </a:lnTo>
                  <a:lnTo>
                    <a:pt x="124" y="59"/>
                  </a:lnTo>
                  <a:lnTo>
                    <a:pt x="124" y="65"/>
                  </a:lnTo>
                  <a:lnTo>
                    <a:pt x="123" y="71"/>
                  </a:lnTo>
                  <a:lnTo>
                    <a:pt x="122" y="77"/>
                  </a:lnTo>
                  <a:lnTo>
                    <a:pt x="120" y="83"/>
                  </a:lnTo>
                  <a:lnTo>
                    <a:pt x="118" y="89"/>
                  </a:lnTo>
                  <a:lnTo>
                    <a:pt x="115" y="94"/>
                  </a:lnTo>
                  <a:lnTo>
                    <a:pt x="112" y="99"/>
                  </a:lnTo>
                  <a:lnTo>
                    <a:pt x="108" y="104"/>
                  </a:lnTo>
                  <a:lnTo>
                    <a:pt x="104" y="108"/>
                  </a:lnTo>
                  <a:lnTo>
                    <a:pt x="99" y="112"/>
                  </a:lnTo>
                  <a:lnTo>
                    <a:pt x="94" y="115"/>
                  </a:lnTo>
                  <a:lnTo>
                    <a:pt x="89" y="118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6" y="124"/>
                  </a:lnTo>
                  <a:lnTo>
                    <a:pt x="59" y="124"/>
                  </a:lnTo>
                  <a:moveTo>
                    <a:pt x="63" y="21"/>
                  </a:moveTo>
                  <a:lnTo>
                    <a:pt x="59" y="21"/>
                  </a:lnTo>
                  <a:lnTo>
                    <a:pt x="55" y="21"/>
                  </a:lnTo>
                  <a:lnTo>
                    <a:pt x="51" y="22"/>
                  </a:lnTo>
                  <a:lnTo>
                    <a:pt x="47" y="24"/>
                  </a:lnTo>
                  <a:lnTo>
                    <a:pt x="44" y="25"/>
                  </a:lnTo>
                  <a:lnTo>
                    <a:pt x="40" y="27"/>
                  </a:lnTo>
                  <a:lnTo>
                    <a:pt x="37" y="29"/>
                  </a:lnTo>
                  <a:lnTo>
                    <a:pt x="34" y="32"/>
                  </a:lnTo>
                  <a:lnTo>
                    <a:pt x="31" y="35"/>
                  </a:lnTo>
                  <a:lnTo>
                    <a:pt x="28" y="38"/>
                  </a:lnTo>
                  <a:lnTo>
                    <a:pt x="26" y="41"/>
                  </a:lnTo>
                  <a:lnTo>
                    <a:pt x="24" y="44"/>
                  </a:lnTo>
                  <a:lnTo>
                    <a:pt x="22" y="48"/>
                  </a:lnTo>
                  <a:lnTo>
                    <a:pt x="21" y="52"/>
                  </a:lnTo>
                  <a:lnTo>
                    <a:pt x="20" y="56"/>
                  </a:lnTo>
                  <a:lnTo>
                    <a:pt x="20" y="60"/>
                  </a:lnTo>
                  <a:lnTo>
                    <a:pt x="20" y="64"/>
                  </a:lnTo>
                  <a:lnTo>
                    <a:pt x="21" y="68"/>
                  </a:lnTo>
                  <a:lnTo>
                    <a:pt x="21" y="73"/>
                  </a:lnTo>
                  <a:lnTo>
                    <a:pt x="23" y="76"/>
                  </a:lnTo>
                  <a:lnTo>
                    <a:pt x="24" y="80"/>
                  </a:lnTo>
                  <a:lnTo>
                    <a:pt x="26" y="84"/>
                  </a:lnTo>
                  <a:lnTo>
                    <a:pt x="28" y="87"/>
                  </a:lnTo>
                  <a:lnTo>
                    <a:pt x="31" y="90"/>
                  </a:lnTo>
                  <a:lnTo>
                    <a:pt x="34" y="93"/>
                  </a:lnTo>
                  <a:lnTo>
                    <a:pt x="37" y="96"/>
                  </a:lnTo>
                  <a:lnTo>
                    <a:pt x="40" y="98"/>
                  </a:lnTo>
                  <a:lnTo>
                    <a:pt x="44" y="100"/>
                  </a:lnTo>
                  <a:lnTo>
                    <a:pt x="48" y="102"/>
                  </a:lnTo>
                  <a:lnTo>
                    <a:pt x="52" y="103"/>
                  </a:lnTo>
                  <a:lnTo>
                    <a:pt x="56" y="104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8" y="104"/>
                  </a:lnTo>
                  <a:lnTo>
                    <a:pt x="72" y="103"/>
                  </a:lnTo>
                  <a:lnTo>
                    <a:pt x="76" y="101"/>
                  </a:lnTo>
                  <a:lnTo>
                    <a:pt x="80" y="100"/>
                  </a:lnTo>
                  <a:lnTo>
                    <a:pt x="83" y="98"/>
                  </a:lnTo>
                  <a:lnTo>
                    <a:pt x="87" y="96"/>
                  </a:lnTo>
                  <a:lnTo>
                    <a:pt x="90" y="93"/>
                  </a:lnTo>
                  <a:lnTo>
                    <a:pt x="93" y="90"/>
                  </a:lnTo>
                  <a:lnTo>
                    <a:pt x="95" y="87"/>
                  </a:lnTo>
                  <a:lnTo>
                    <a:pt x="97" y="84"/>
                  </a:lnTo>
                  <a:lnTo>
                    <a:pt x="99" y="80"/>
                  </a:lnTo>
                  <a:lnTo>
                    <a:pt x="101" y="76"/>
                  </a:lnTo>
                  <a:lnTo>
                    <a:pt x="102" y="72"/>
                  </a:lnTo>
                  <a:lnTo>
                    <a:pt x="103" y="68"/>
                  </a:lnTo>
                  <a:lnTo>
                    <a:pt x="103" y="64"/>
                  </a:lnTo>
                  <a:lnTo>
                    <a:pt x="103" y="60"/>
                  </a:lnTo>
                  <a:lnTo>
                    <a:pt x="103" y="56"/>
                  </a:lnTo>
                  <a:lnTo>
                    <a:pt x="102" y="52"/>
                  </a:lnTo>
                  <a:lnTo>
                    <a:pt x="100" y="48"/>
                  </a:lnTo>
                  <a:lnTo>
                    <a:pt x="99" y="44"/>
                  </a:lnTo>
                  <a:lnTo>
                    <a:pt x="97" y="41"/>
                  </a:lnTo>
                  <a:lnTo>
                    <a:pt x="95" y="37"/>
                  </a:lnTo>
                  <a:lnTo>
                    <a:pt x="92" y="34"/>
                  </a:lnTo>
                  <a:lnTo>
                    <a:pt x="89" y="31"/>
                  </a:lnTo>
                  <a:lnTo>
                    <a:pt x="86" y="29"/>
                  </a:lnTo>
                  <a:lnTo>
                    <a:pt x="83" y="27"/>
                  </a:lnTo>
                  <a:lnTo>
                    <a:pt x="79" y="25"/>
                  </a:lnTo>
                  <a:lnTo>
                    <a:pt x="75" y="23"/>
                  </a:lnTo>
                  <a:lnTo>
                    <a:pt x="71" y="22"/>
                  </a:lnTo>
                  <a:lnTo>
                    <a:pt x="67" y="21"/>
                  </a:lnTo>
                  <a:lnTo>
                    <a:pt x="63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37" name="Google Shape;937;p49"/>
            <p:cNvSpPr/>
            <p:nvPr/>
          </p:nvSpPr>
          <p:spPr>
            <a:xfrm>
              <a:off x="712840" y="2579360"/>
              <a:ext cx="24480" cy="2448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2" y="67"/>
                  </a:moveTo>
                  <a:lnTo>
                    <a:pt x="29" y="67"/>
                  </a:lnTo>
                  <a:lnTo>
                    <a:pt x="25" y="66"/>
                  </a:lnTo>
                  <a:lnTo>
                    <a:pt x="22" y="65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4" y="61"/>
                  </a:lnTo>
                  <a:lnTo>
                    <a:pt x="11" y="59"/>
                  </a:lnTo>
                  <a:lnTo>
                    <a:pt x="9" y="57"/>
                  </a:lnTo>
                  <a:lnTo>
                    <a:pt x="7" y="54"/>
                  </a:lnTo>
                  <a:lnTo>
                    <a:pt x="5" y="52"/>
                  </a:lnTo>
                  <a:lnTo>
                    <a:pt x="3" y="49"/>
                  </a:lnTo>
                  <a:lnTo>
                    <a:pt x="2" y="46"/>
                  </a:lnTo>
                  <a:lnTo>
                    <a:pt x="1" y="43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29"/>
                  </a:lnTo>
                  <a:lnTo>
                    <a:pt x="1" y="26"/>
                  </a:lnTo>
                  <a:lnTo>
                    <a:pt x="2" y="23"/>
                  </a:lnTo>
                  <a:lnTo>
                    <a:pt x="3" y="20"/>
                  </a:lnTo>
                  <a:lnTo>
                    <a:pt x="5" y="17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3" y="7"/>
                  </a:lnTo>
                  <a:lnTo>
                    <a:pt x="16" y="5"/>
                  </a:lnTo>
                  <a:lnTo>
                    <a:pt x="19" y="3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3" y="7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0" y="14"/>
                  </a:lnTo>
                  <a:lnTo>
                    <a:pt x="62" y="16"/>
                  </a:lnTo>
                  <a:lnTo>
                    <a:pt x="64" y="19"/>
                  </a:lnTo>
                  <a:lnTo>
                    <a:pt x="65" y="22"/>
                  </a:lnTo>
                  <a:lnTo>
                    <a:pt x="66" y="25"/>
                  </a:lnTo>
                  <a:lnTo>
                    <a:pt x="67" y="28"/>
                  </a:lnTo>
                  <a:lnTo>
                    <a:pt x="67" y="32"/>
                  </a:lnTo>
                  <a:lnTo>
                    <a:pt x="67" y="35"/>
                  </a:lnTo>
                  <a:lnTo>
                    <a:pt x="67" y="39"/>
                  </a:lnTo>
                  <a:lnTo>
                    <a:pt x="66" y="42"/>
                  </a:lnTo>
                  <a:lnTo>
                    <a:pt x="65" y="45"/>
                  </a:lnTo>
                  <a:lnTo>
                    <a:pt x="64" y="48"/>
                  </a:lnTo>
                  <a:lnTo>
                    <a:pt x="62" y="51"/>
                  </a:lnTo>
                  <a:lnTo>
                    <a:pt x="60" y="54"/>
                  </a:lnTo>
                  <a:lnTo>
                    <a:pt x="58" y="56"/>
                  </a:lnTo>
                  <a:lnTo>
                    <a:pt x="56" y="58"/>
                  </a:lnTo>
                  <a:lnTo>
                    <a:pt x="54" y="61"/>
                  </a:lnTo>
                  <a:lnTo>
                    <a:pt x="51" y="62"/>
                  </a:lnTo>
                  <a:lnTo>
                    <a:pt x="48" y="64"/>
                  </a:lnTo>
                  <a:lnTo>
                    <a:pt x="45" y="65"/>
                  </a:lnTo>
                  <a:lnTo>
                    <a:pt x="42" y="66"/>
                  </a:lnTo>
                  <a:lnTo>
                    <a:pt x="39" y="67"/>
                  </a:lnTo>
                  <a:lnTo>
                    <a:pt x="36" y="67"/>
                  </a:lnTo>
                  <a:lnTo>
                    <a:pt x="32" y="67"/>
                  </a:lnTo>
                  <a:moveTo>
                    <a:pt x="34" y="11"/>
                  </a:moveTo>
                  <a:lnTo>
                    <a:pt x="32" y="11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5" y="13"/>
                  </a:lnTo>
                  <a:lnTo>
                    <a:pt x="24" y="14"/>
                  </a:lnTo>
                  <a:lnTo>
                    <a:pt x="22" y="15"/>
                  </a:lnTo>
                  <a:lnTo>
                    <a:pt x="20" y="16"/>
                  </a:lnTo>
                  <a:lnTo>
                    <a:pt x="18" y="18"/>
                  </a:lnTo>
                  <a:lnTo>
                    <a:pt x="17" y="19"/>
                  </a:lnTo>
                  <a:lnTo>
                    <a:pt x="16" y="21"/>
                  </a:lnTo>
                  <a:lnTo>
                    <a:pt x="14" y="23"/>
                  </a:lnTo>
                  <a:lnTo>
                    <a:pt x="13" y="25"/>
                  </a:lnTo>
                  <a:lnTo>
                    <a:pt x="12" y="27"/>
                  </a:lnTo>
                  <a:lnTo>
                    <a:pt x="12" y="29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1" y="37"/>
                  </a:lnTo>
                  <a:lnTo>
                    <a:pt x="12" y="40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4" y="46"/>
                  </a:lnTo>
                  <a:lnTo>
                    <a:pt x="16" y="47"/>
                  </a:lnTo>
                  <a:lnTo>
                    <a:pt x="17" y="49"/>
                  </a:lnTo>
                  <a:lnTo>
                    <a:pt x="18" y="51"/>
                  </a:lnTo>
                  <a:lnTo>
                    <a:pt x="20" y="52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6"/>
                  </a:lnTo>
                  <a:lnTo>
                    <a:pt x="30" y="56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7" y="56"/>
                  </a:lnTo>
                  <a:lnTo>
                    <a:pt x="39" y="55"/>
                  </a:lnTo>
                  <a:lnTo>
                    <a:pt x="41" y="55"/>
                  </a:lnTo>
                  <a:lnTo>
                    <a:pt x="43" y="54"/>
                  </a:lnTo>
                  <a:lnTo>
                    <a:pt x="45" y="53"/>
                  </a:lnTo>
                  <a:lnTo>
                    <a:pt x="47" y="52"/>
                  </a:lnTo>
                  <a:lnTo>
                    <a:pt x="48" y="50"/>
                  </a:lnTo>
                  <a:lnTo>
                    <a:pt x="50" y="49"/>
                  </a:lnTo>
                  <a:lnTo>
                    <a:pt x="51" y="47"/>
                  </a:lnTo>
                  <a:lnTo>
                    <a:pt x="53" y="45"/>
                  </a:lnTo>
                  <a:lnTo>
                    <a:pt x="54" y="43"/>
                  </a:lnTo>
                  <a:lnTo>
                    <a:pt x="55" y="41"/>
                  </a:lnTo>
                  <a:lnTo>
                    <a:pt x="55" y="39"/>
                  </a:lnTo>
                  <a:lnTo>
                    <a:pt x="56" y="37"/>
                  </a:lnTo>
                  <a:lnTo>
                    <a:pt x="56" y="35"/>
                  </a:lnTo>
                  <a:lnTo>
                    <a:pt x="56" y="33"/>
                  </a:lnTo>
                  <a:lnTo>
                    <a:pt x="56" y="30"/>
                  </a:lnTo>
                  <a:lnTo>
                    <a:pt x="55" y="28"/>
                  </a:lnTo>
                  <a:lnTo>
                    <a:pt x="55" y="26"/>
                  </a:lnTo>
                  <a:lnTo>
                    <a:pt x="54" y="24"/>
                  </a:lnTo>
                  <a:lnTo>
                    <a:pt x="53" y="22"/>
                  </a:lnTo>
                  <a:lnTo>
                    <a:pt x="52" y="20"/>
                  </a:lnTo>
                  <a:lnTo>
                    <a:pt x="50" y="19"/>
                  </a:lnTo>
                  <a:lnTo>
                    <a:pt x="49" y="17"/>
                  </a:lnTo>
                  <a:lnTo>
                    <a:pt x="47" y="16"/>
                  </a:lnTo>
                  <a:lnTo>
                    <a:pt x="45" y="14"/>
                  </a:lnTo>
                  <a:lnTo>
                    <a:pt x="43" y="13"/>
                  </a:lnTo>
                  <a:lnTo>
                    <a:pt x="41" y="12"/>
                  </a:lnTo>
                  <a:lnTo>
                    <a:pt x="39" y="12"/>
                  </a:lnTo>
                  <a:lnTo>
                    <a:pt x="36" y="11"/>
                  </a:lnTo>
                  <a:lnTo>
                    <a:pt x="34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38" name="Google Shape;938;p49"/>
            <p:cNvSpPr/>
            <p:nvPr/>
          </p:nvSpPr>
          <p:spPr>
            <a:xfrm>
              <a:off x="708520" y="2575040"/>
              <a:ext cx="33120" cy="3312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44" y="91"/>
                  </a:moveTo>
                  <a:lnTo>
                    <a:pt x="39" y="91"/>
                  </a:lnTo>
                  <a:lnTo>
                    <a:pt x="35" y="90"/>
                  </a:lnTo>
                  <a:lnTo>
                    <a:pt x="31" y="88"/>
                  </a:lnTo>
                  <a:lnTo>
                    <a:pt x="26" y="87"/>
                  </a:lnTo>
                  <a:lnTo>
                    <a:pt x="23" y="85"/>
                  </a:lnTo>
                  <a:lnTo>
                    <a:pt x="19" y="82"/>
                  </a:lnTo>
                  <a:lnTo>
                    <a:pt x="15" y="80"/>
                  </a:lnTo>
                  <a:lnTo>
                    <a:pt x="12" y="76"/>
                  </a:lnTo>
                  <a:lnTo>
                    <a:pt x="9" y="73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2" y="58"/>
                  </a:lnTo>
                  <a:lnTo>
                    <a:pt x="1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3" y="31"/>
                  </a:lnTo>
                  <a:lnTo>
                    <a:pt x="4" y="26"/>
                  </a:lnTo>
                  <a:lnTo>
                    <a:pt x="6" y="23"/>
                  </a:lnTo>
                  <a:lnTo>
                    <a:pt x="9" y="19"/>
                  </a:lnTo>
                  <a:lnTo>
                    <a:pt x="11" y="15"/>
                  </a:lnTo>
                  <a:lnTo>
                    <a:pt x="14" y="12"/>
                  </a:lnTo>
                  <a:lnTo>
                    <a:pt x="18" y="9"/>
                  </a:lnTo>
                  <a:lnTo>
                    <a:pt x="21" y="7"/>
                  </a:lnTo>
                  <a:lnTo>
                    <a:pt x="25" y="5"/>
                  </a:lnTo>
                  <a:lnTo>
                    <a:pt x="29" y="3"/>
                  </a:lnTo>
                  <a:lnTo>
                    <a:pt x="33" y="2"/>
                  </a:lnTo>
                  <a:lnTo>
                    <a:pt x="38" y="1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6" y="1"/>
                  </a:lnTo>
                  <a:lnTo>
                    <a:pt x="61" y="3"/>
                  </a:lnTo>
                  <a:lnTo>
                    <a:pt x="65" y="4"/>
                  </a:lnTo>
                  <a:lnTo>
                    <a:pt x="69" y="6"/>
                  </a:lnTo>
                  <a:lnTo>
                    <a:pt x="72" y="9"/>
                  </a:lnTo>
                  <a:lnTo>
                    <a:pt x="76" y="11"/>
                  </a:lnTo>
                  <a:lnTo>
                    <a:pt x="79" y="14"/>
                  </a:lnTo>
                  <a:lnTo>
                    <a:pt x="82" y="18"/>
                  </a:lnTo>
                  <a:lnTo>
                    <a:pt x="84" y="21"/>
                  </a:lnTo>
                  <a:lnTo>
                    <a:pt x="86" y="25"/>
                  </a:lnTo>
                  <a:lnTo>
                    <a:pt x="88" y="29"/>
                  </a:lnTo>
                  <a:lnTo>
                    <a:pt x="89" y="33"/>
                  </a:lnTo>
                  <a:lnTo>
                    <a:pt x="90" y="38"/>
                  </a:lnTo>
                  <a:lnTo>
                    <a:pt x="91" y="42"/>
                  </a:lnTo>
                  <a:lnTo>
                    <a:pt x="91" y="47"/>
                  </a:lnTo>
                  <a:lnTo>
                    <a:pt x="91" y="52"/>
                  </a:lnTo>
                  <a:lnTo>
                    <a:pt x="90" y="56"/>
                  </a:lnTo>
                  <a:lnTo>
                    <a:pt x="88" y="61"/>
                  </a:lnTo>
                  <a:lnTo>
                    <a:pt x="87" y="65"/>
                  </a:lnTo>
                  <a:lnTo>
                    <a:pt x="85" y="69"/>
                  </a:lnTo>
                  <a:lnTo>
                    <a:pt x="82" y="73"/>
                  </a:lnTo>
                  <a:lnTo>
                    <a:pt x="80" y="76"/>
                  </a:lnTo>
                  <a:lnTo>
                    <a:pt x="76" y="79"/>
                  </a:lnTo>
                  <a:lnTo>
                    <a:pt x="73" y="82"/>
                  </a:lnTo>
                  <a:lnTo>
                    <a:pt x="70" y="84"/>
                  </a:lnTo>
                  <a:lnTo>
                    <a:pt x="66" y="86"/>
                  </a:lnTo>
                  <a:lnTo>
                    <a:pt x="62" y="88"/>
                  </a:lnTo>
                  <a:lnTo>
                    <a:pt x="58" y="90"/>
                  </a:lnTo>
                  <a:lnTo>
                    <a:pt x="53" y="90"/>
                  </a:lnTo>
                  <a:lnTo>
                    <a:pt x="49" y="91"/>
                  </a:lnTo>
                  <a:lnTo>
                    <a:pt x="44" y="91"/>
                  </a:lnTo>
                  <a:moveTo>
                    <a:pt x="47" y="15"/>
                  </a:moveTo>
                  <a:lnTo>
                    <a:pt x="44" y="15"/>
                  </a:lnTo>
                  <a:lnTo>
                    <a:pt x="41" y="15"/>
                  </a:lnTo>
                  <a:lnTo>
                    <a:pt x="38" y="16"/>
                  </a:lnTo>
                  <a:lnTo>
                    <a:pt x="35" y="17"/>
                  </a:lnTo>
                  <a:lnTo>
                    <a:pt x="32" y="18"/>
                  </a:lnTo>
                  <a:lnTo>
                    <a:pt x="30" y="20"/>
                  </a:lnTo>
                  <a:lnTo>
                    <a:pt x="27" y="21"/>
                  </a:lnTo>
                  <a:lnTo>
                    <a:pt x="25" y="23"/>
                  </a:lnTo>
                  <a:lnTo>
                    <a:pt x="23" y="25"/>
                  </a:lnTo>
                  <a:lnTo>
                    <a:pt x="21" y="28"/>
                  </a:lnTo>
                  <a:lnTo>
                    <a:pt x="19" y="30"/>
                  </a:lnTo>
                  <a:lnTo>
                    <a:pt x="18" y="33"/>
                  </a:lnTo>
                  <a:lnTo>
                    <a:pt x="17" y="35"/>
                  </a:lnTo>
                  <a:lnTo>
                    <a:pt x="16" y="38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7"/>
                  </a:lnTo>
                  <a:lnTo>
                    <a:pt x="15" y="50"/>
                  </a:lnTo>
                  <a:lnTo>
                    <a:pt x="16" y="53"/>
                  </a:lnTo>
                  <a:lnTo>
                    <a:pt x="17" y="56"/>
                  </a:lnTo>
                  <a:lnTo>
                    <a:pt x="18" y="59"/>
                  </a:lnTo>
                  <a:lnTo>
                    <a:pt x="20" y="61"/>
                  </a:lnTo>
                  <a:lnTo>
                    <a:pt x="21" y="64"/>
                  </a:lnTo>
                  <a:lnTo>
                    <a:pt x="23" y="66"/>
                  </a:lnTo>
                  <a:lnTo>
                    <a:pt x="25" y="68"/>
                  </a:lnTo>
                  <a:lnTo>
                    <a:pt x="28" y="70"/>
                  </a:lnTo>
                  <a:lnTo>
                    <a:pt x="30" y="72"/>
                  </a:lnTo>
                  <a:lnTo>
                    <a:pt x="33" y="73"/>
                  </a:lnTo>
                  <a:lnTo>
                    <a:pt x="35" y="74"/>
                  </a:lnTo>
                  <a:lnTo>
                    <a:pt x="38" y="75"/>
                  </a:lnTo>
                  <a:lnTo>
                    <a:pt x="41" y="76"/>
                  </a:lnTo>
                  <a:lnTo>
                    <a:pt x="44" y="76"/>
                  </a:lnTo>
                  <a:lnTo>
                    <a:pt x="47" y="76"/>
                  </a:lnTo>
                  <a:lnTo>
                    <a:pt x="50" y="76"/>
                  </a:lnTo>
                  <a:lnTo>
                    <a:pt x="53" y="75"/>
                  </a:lnTo>
                  <a:lnTo>
                    <a:pt x="56" y="74"/>
                  </a:lnTo>
                  <a:lnTo>
                    <a:pt x="59" y="73"/>
                  </a:lnTo>
                  <a:lnTo>
                    <a:pt x="61" y="72"/>
                  </a:lnTo>
                  <a:lnTo>
                    <a:pt x="64" y="70"/>
                  </a:lnTo>
                  <a:lnTo>
                    <a:pt x="66" y="68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72" y="61"/>
                  </a:lnTo>
                  <a:lnTo>
                    <a:pt x="73" y="59"/>
                  </a:lnTo>
                  <a:lnTo>
                    <a:pt x="74" y="56"/>
                  </a:lnTo>
                  <a:lnTo>
                    <a:pt x="75" y="53"/>
                  </a:lnTo>
                  <a:lnTo>
                    <a:pt x="76" y="50"/>
                  </a:lnTo>
                  <a:lnTo>
                    <a:pt x="76" y="47"/>
                  </a:lnTo>
                  <a:lnTo>
                    <a:pt x="76" y="44"/>
                  </a:lnTo>
                  <a:lnTo>
                    <a:pt x="76" y="41"/>
                  </a:lnTo>
                  <a:lnTo>
                    <a:pt x="75" y="38"/>
                  </a:lnTo>
                  <a:lnTo>
                    <a:pt x="74" y="35"/>
                  </a:lnTo>
                  <a:lnTo>
                    <a:pt x="73" y="32"/>
                  </a:lnTo>
                  <a:lnTo>
                    <a:pt x="72" y="30"/>
                  </a:lnTo>
                  <a:lnTo>
                    <a:pt x="70" y="27"/>
                  </a:lnTo>
                  <a:lnTo>
                    <a:pt x="68" y="25"/>
                  </a:lnTo>
                  <a:lnTo>
                    <a:pt x="66" y="23"/>
                  </a:lnTo>
                  <a:lnTo>
                    <a:pt x="64" y="21"/>
                  </a:lnTo>
                  <a:lnTo>
                    <a:pt x="61" y="19"/>
                  </a:lnTo>
                  <a:lnTo>
                    <a:pt x="59" y="18"/>
                  </a:lnTo>
                  <a:lnTo>
                    <a:pt x="56" y="17"/>
                  </a:lnTo>
                  <a:lnTo>
                    <a:pt x="53" y="16"/>
                  </a:lnTo>
                  <a:lnTo>
                    <a:pt x="50" y="15"/>
                  </a:lnTo>
                  <a:lnTo>
                    <a:pt x="47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39" name="Google Shape;939;p49"/>
            <p:cNvSpPr/>
            <p:nvPr/>
          </p:nvSpPr>
          <p:spPr>
            <a:xfrm>
              <a:off x="702400" y="256928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0" y="124"/>
                  </a:moveTo>
                  <a:lnTo>
                    <a:pt x="54" y="123"/>
                  </a:lnTo>
                  <a:lnTo>
                    <a:pt x="48" y="122"/>
                  </a:lnTo>
                  <a:lnTo>
                    <a:pt x="42" y="120"/>
                  </a:lnTo>
                  <a:lnTo>
                    <a:pt x="36" y="118"/>
                  </a:lnTo>
                  <a:lnTo>
                    <a:pt x="31" y="115"/>
                  </a:lnTo>
                  <a:lnTo>
                    <a:pt x="26" y="112"/>
                  </a:lnTo>
                  <a:lnTo>
                    <a:pt x="21" y="108"/>
                  </a:lnTo>
                  <a:lnTo>
                    <a:pt x="17" y="103"/>
                  </a:lnTo>
                  <a:lnTo>
                    <a:pt x="13" y="99"/>
                  </a:lnTo>
                  <a:lnTo>
                    <a:pt x="9" y="94"/>
                  </a:lnTo>
                  <a:lnTo>
                    <a:pt x="6" y="89"/>
                  </a:lnTo>
                  <a:lnTo>
                    <a:pt x="4" y="83"/>
                  </a:lnTo>
                  <a:lnTo>
                    <a:pt x="2" y="77"/>
                  </a:lnTo>
                  <a:lnTo>
                    <a:pt x="1" y="71"/>
                  </a:lnTo>
                  <a:lnTo>
                    <a:pt x="0" y="65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2" y="47"/>
                  </a:lnTo>
                  <a:lnTo>
                    <a:pt x="4" y="41"/>
                  </a:lnTo>
                  <a:lnTo>
                    <a:pt x="6" y="35"/>
                  </a:lnTo>
                  <a:lnTo>
                    <a:pt x="9" y="30"/>
                  </a:lnTo>
                  <a:lnTo>
                    <a:pt x="12" y="25"/>
                  </a:lnTo>
                  <a:lnTo>
                    <a:pt x="16" y="20"/>
                  </a:lnTo>
                  <a:lnTo>
                    <a:pt x="20" y="16"/>
                  </a:lnTo>
                  <a:lnTo>
                    <a:pt x="25" y="12"/>
                  </a:lnTo>
                  <a:lnTo>
                    <a:pt x="30" y="9"/>
                  </a:lnTo>
                  <a:lnTo>
                    <a:pt x="35" y="6"/>
                  </a:lnTo>
                  <a:lnTo>
                    <a:pt x="41" y="4"/>
                  </a:lnTo>
                  <a:lnTo>
                    <a:pt x="46" y="2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1"/>
                  </a:lnTo>
                  <a:lnTo>
                    <a:pt x="77" y="2"/>
                  </a:lnTo>
                  <a:lnTo>
                    <a:pt x="83" y="4"/>
                  </a:lnTo>
                  <a:lnTo>
                    <a:pt x="89" y="6"/>
                  </a:lnTo>
                  <a:lnTo>
                    <a:pt x="94" y="9"/>
                  </a:lnTo>
                  <a:lnTo>
                    <a:pt x="99" y="12"/>
                  </a:lnTo>
                  <a:lnTo>
                    <a:pt x="104" y="16"/>
                  </a:lnTo>
                  <a:lnTo>
                    <a:pt x="108" y="20"/>
                  </a:lnTo>
                  <a:lnTo>
                    <a:pt x="112" y="24"/>
                  </a:lnTo>
                  <a:lnTo>
                    <a:pt x="115" y="29"/>
                  </a:lnTo>
                  <a:lnTo>
                    <a:pt x="118" y="34"/>
                  </a:lnTo>
                  <a:lnTo>
                    <a:pt x="120" y="40"/>
                  </a:lnTo>
                  <a:lnTo>
                    <a:pt x="122" y="46"/>
                  </a:lnTo>
                  <a:lnTo>
                    <a:pt x="123" y="52"/>
                  </a:lnTo>
                  <a:lnTo>
                    <a:pt x="124" y="58"/>
                  </a:lnTo>
                  <a:lnTo>
                    <a:pt x="124" y="64"/>
                  </a:lnTo>
                  <a:lnTo>
                    <a:pt x="123" y="70"/>
                  </a:lnTo>
                  <a:lnTo>
                    <a:pt x="122" y="76"/>
                  </a:lnTo>
                  <a:lnTo>
                    <a:pt x="120" y="82"/>
                  </a:lnTo>
                  <a:lnTo>
                    <a:pt x="118" y="88"/>
                  </a:lnTo>
                  <a:lnTo>
                    <a:pt x="115" y="93"/>
                  </a:lnTo>
                  <a:lnTo>
                    <a:pt x="112" y="98"/>
                  </a:lnTo>
                  <a:lnTo>
                    <a:pt x="108" y="103"/>
                  </a:lnTo>
                  <a:lnTo>
                    <a:pt x="104" y="107"/>
                  </a:lnTo>
                  <a:lnTo>
                    <a:pt x="100" y="111"/>
                  </a:lnTo>
                  <a:lnTo>
                    <a:pt x="95" y="114"/>
                  </a:lnTo>
                  <a:lnTo>
                    <a:pt x="90" y="117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6" y="124"/>
                  </a:lnTo>
                  <a:lnTo>
                    <a:pt x="60" y="124"/>
                  </a:lnTo>
                  <a:moveTo>
                    <a:pt x="64" y="20"/>
                  </a:moveTo>
                  <a:lnTo>
                    <a:pt x="60" y="20"/>
                  </a:lnTo>
                  <a:lnTo>
                    <a:pt x="56" y="20"/>
                  </a:lnTo>
                  <a:lnTo>
                    <a:pt x="52" y="21"/>
                  </a:lnTo>
                  <a:lnTo>
                    <a:pt x="48" y="23"/>
                  </a:lnTo>
                  <a:lnTo>
                    <a:pt x="44" y="24"/>
                  </a:lnTo>
                  <a:lnTo>
                    <a:pt x="41" y="26"/>
                  </a:lnTo>
                  <a:lnTo>
                    <a:pt x="37" y="28"/>
                  </a:lnTo>
                  <a:lnTo>
                    <a:pt x="34" y="31"/>
                  </a:lnTo>
                  <a:lnTo>
                    <a:pt x="31" y="34"/>
                  </a:lnTo>
                  <a:lnTo>
                    <a:pt x="29" y="37"/>
                  </a:lnTo>
                  <a:lnTo>
                    <a:pt x="27" y="40"/>
                  </a:lnTo>
                  <a:lnTo>
                    <a:pt x="25" y="44"/>
                  </a:lnTo>
                  <a:lnTo>
                    <a:pt x="23" y="48"/>
                  </a:lnTo>
                  <a:lnTo>
                    <a:pt x="22" y="52"/>
                  </a:lnTo>
                  <a:lnTo>
                    <a:pt x="21" y="56"/>
                  </a:lnTo>
                  <a:lnTo>
                    <a:pt x="21" y="60"/>
                  </a:lnTo>
                  <a:lnTo>
                    <a:pt x="21" y="64"/>
                  </a:lnTo>
                  <a:lnTo>
                    <a:pt x="21" y="68"/>
                  </a:lnTo>
                  <a:lnTo>
                    <a:pt x="22" y="72"/>
                  </a:lnTo>
                  <a:lnTo>
                    <a:pt x="24" y="76"/>
                  </a:lnTo>
                  <a:lnTo>
                    <a:pt x="25" y="80"/>
                  </a:lnTo>
                  <a:lnTo>
                    <a:pt x="27" y="83"/>
                  </a:lnTo>
                  <a:lnTo>
                    <a:pt x="29" y="87"/>
                  </a:lnTo>
                  <a:lnTo>
                    <a:pt x="32" y="90"/>
                  </a:lnTo>
                  <a:lnTo>
                    <a:pt x="35" y="93"/>
                  </a:lnTo>
                  <a:lnTo>
                    <a:pt x="38" y="95"/>
                  </a:lnTo>
                  <a:lnTo>
                    <a:pt x="41" y="97"/>
                  </a:lnTo>
                  <a:lnTo>
                    <a:pt x="45" y="99"/>
                  </a:lnTo>
                  <a:lnTo>
                    <a:pt x="49" y="101"/>
                  </a:lnTo>
                  <a:lnTo>
                    <a:pt x="53" y="102"/>
                  </a:lnTo>
                  <a:lnTo>
                    <a:pt x="57" y="103"/>
                  </a:lnTo>
                  <a:lnTo>
                    <a:pt x="61" y="103"/>
                  </a:lnTo>
                  <a:lnTo>
                    <a:pt x="65" y="103"/>
                  </a:lnTo>
                  <a:lnTo>
                    <a:pt x="69" y="103"/>
                  </a:lnTo>
                  <a:lnTo>
                    <a:pt x="73" y="102"/>
                  </a:lnTo>
                  <a:lnTo>
                    <a:pt x="77" y="100"/>
                  </a:lnTo>
                  <a:lnTo>
                    <a:pt x="81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2"/>
                  </a:lnTo>
                  <a:lnTo>
                    <a:pt x="93" y="89"/>
                  </a:lnTo>
                  <a:lnTo>
                    <a:pt x="96" y="86"/>
                  </a:lnTo>
                  <a:lnTo>
                    <a:pt x="98" y="83"/>
                  </a:lnTo>
                  <a:lnTo>
                    <a:pt x="100" y="79"/>
                  </a:lnTo>
                  <a:lnTo>
                    <a:pt x="102" y="75"/>
                  </a:lnTo>
                  <a:lnTo>
                    <a:pt x="103" y="71"/>
                  </a:lnTo>
                  <a:lnTo>
                    <a:pt x="104" y="67"/>
                  </a:lnTo>
                  <a:lnTo>
                    <a:pt x="104" y="63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3" y="51"/>
                  </a:lnTo>
                  <a:lnTo>
                    <a:pt x="101" y="47"/>
                  </a:lnTo>
                  <a:lnTo>
                    <a:pt x="100" y="43"/>
                  </a:lnTo>
                  <a:lnTo>
                    <a:pt x="98" y="40"/>
                  </a:lnTo>
                  <a:lnTo>
                    <a:pt x="96" y="37"/>
                  </a:lnTo>
                  <a:lnTo>
                    <a:pt x="93" y="34"/>
                  </a:lnTo>
                  <a:lnTo>
                    <a:pt x="90" y="31"/>
                  </a:lnTo>
                  <a:lnTo>
                    <a:pt x="87" y="28"/>
                  </a:lnTo>
                  <a:lnTo>
                    <a:pt x="84" y="26"/>
                  </a:lnTo>
                  <a:lnTo>
                    <a:pt x="80" y="24"/>
                  </a:lnTo>
                  <a:lnTo>
                    <a:pt x="76" y="22"/>
                  </a:lnTo>
                  <a:lnTo>
                    <a:pt x="72" y="21"/>
                  </a:lnTo>
                  <a:lnTo>
                    <a:pt x="68" y="20"/>
                  </a:lnTo>
                  <a:lnTo>
                    <a:pt x="64" y="2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40" name="Google Shape;940;p49"/>
            <p:cNvSpPr/>
            <p:nvPr/>
          </p:nvSpPr>
          <p:spPr>
            <a:xfrm>
              <a:off x="807160" y="2449400"/>
              <a:ext cx="24840" cy="24840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33" y="68"/>
                  </a:moveTo>
                  <a:lnTo>
                    <a:pt x="29" y="68"/>
                  </a:lnTo>
                  <a:lnTo>
                    <a:pt x="26" y="67"/>
                  </a:lnTo>
                  <a:lnTo>
                    <a:pt x="23" y="66"/>
                  </a:lnTo>
                  <a:lnTo>
                    <a:pt x="20" y="65"/>
                  </a:lnTo>
                  <a:lnTo>
                    <a:pt x="17" y="63"/>
                  </a:lnTo>
                  <a:lnTo>
                    <a:pt x="14" y="61"/>
                  </a:lnTo>
                  <a:lnTo>
                    <a:pt x="12" y="59"/>
                  </a:lnTo>
                  <a:lnTo>
                    <a:pt x="9" y="57"/>
                  </a:lnTo>
                  <a:lnTo>
                    <a:pt x="7" y="55"/>
                  </a:lnTo>
                  <a:lnTo>
                    <a:pt x="5" y="52"/>
                  </a:lnTo>
                  <a:lnTo>
                    <a:pt x="4" y="49"/>
                  </a:lnTo>
                  <a:lnTo>
                    <a:pt x="2" y="46"/>
                  </a:lnTo>
                  <a:lnTo>
                    <a:pt x="1" y="43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1" y="26"/>
                  </a:lnTo>
                  <a:lnTo>
                    <a:pt x="2" y="23"/>
                  </a:lnTo>
                  <a:lnTo>
                    <a:pt x="3" y="20"/>
                  </a:lnTo>
                  <a:lnTo>
                    <a:pt x="5" y="17"/>
                  </a:lnTo>
                  <a:lnTo>
                    <a:pt x="7" y="14"/>
                  </a:lnTo>
                  <a:lnTo>
                    <a:pt x="9" y="12"/>
                  </a:lnTo>
                  <a:lnTo>
                    <a:pt x="11" y="10"/>
                  </a:lnTo>
                  <a:lnTo>
                    <a:pt x="13" y="7"/>
                  </a:lnTo>
                  <a:lnTo>
                    <a:pt x="16" y="6"/>
                  </a:lnTo>
                  <a:lnTo>
                    <a:pt x="19" y="4"/>
                  </a:lnTo>
                  <a:lnTo>
                    <a:pt x="22" y="3"/>
                  </a:lnTo>
                  <a:lnTo>
                    <a:pt x="25" y="1"/>
                  </a:lnTo>
                  <a:lnTo>
                    <a:pt x="28" y="1"/>
                  </a:lnTo>
                  <a:lnTo>
                    <a:pt x="32" y="0"/>
                  </a:lnTo>
                  <a:lnTo>
                    <a:pt x="35" y="0"/>
                  </a:lnTo>
                  <a:lnTo>
                    <a:pt x="39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4" y="7"/>
                  </a:lnTo>
                  <a:lnTo>
                    <a:pt x="56" y="9"/>
                  </a:lnTo>
                  <a:lnTo>
                    <a:pt x="59" y="11"/>
                  </a:lnTo>
                  <a:lnTo>
                    <a:pt x="61" y="13"/>
                  </a:lnTo>
                  <a:lnTo>
                    <a:pt x="63" y="16"/>
                  </a:lnTo>
                  <a:lnTo>
                    <a:pt x="64" y="19"/>
                  </a:lnTo>
                  <a:lnTo>
                    <a:pt x="66" y="22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8" y="32"/>
                  </a:lnTo>
                  <a:lnTo>
                    <a:pt x="68" y="35"/>
                  </a:lnTo>
                  <a:lnTo>
                    <a:pt x="68" y="38"/>
                  </a:lnTo>
                  <a:lnTo>
                    <a:pt x="67" y="42"/>
                  </a:lnTo>
                  <a:lnTo>
                    <a:pt x="66" y="45"/>
                  </a:lnTo>
                  <a:lnTo>
                    <a:pt x="65" y="48"/>
                  </a:lnTo>
                  <a:lnTo>
                    <a:pt x="63" y="51"/>
                  </a:lnTo>
                  <a:lnTo>
                    <a:pt x="61" y="54"/>
                  </a:lnTo>
                  <a:lnTo>
                    <a:pt x="59" y="56"/>
                  </a:lnTo>
                  <a:lnTo>
                    <a:pt x="57" y="58"/>
                  </a:lnTo>
                  <a:lnTo>
                    <a:pt x="55" y="61"/>
                  </a:lnTo>
                  <a:lnTo>
                    <a:pt x="52" y="62"/>
                  </a:lnTo>
                  <a:lnTo>
                    <a:pt x="49" y="64"/>
                  </a:lnTo>
                  <a:lnTo>
                    <a:pt x="46" y="65"/>
                  </a:lnTo>
                  <a:lnTo>
                    <a:pt x="43" y="67"/>
                  </a:lnTo>
                  <a:lnTo>
                    <a:pt x="40" y="67"/>
                  </a:lnTo>
                  <a:lnTo>
                    <a:pt x="36" y="68"/>
                  </a:lnTo>
                  <a:lnTo>
                    <a:pt x="33" y="68"/>
                  </a:lnTo>
                  <a:moveTo>
                    <a:pt x="35" y="11"/>
                  </a:moveTo>
                  <a:lnTo>
                    <a:pt x="33" y="11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6" y="13"/>
                  </a:lnTo>
                  <a:lnTo>
                    <a:pt x="24" y="14"/>
                  </a:lnTo>
                  <a:lnTo>
                    <a:pt x="22" y="15"/>
                  </a:lnTo>
                  <a:lnTo>
                    <a:pt x="20" y="16"/>
                  </a:lnTo>
                  <a:lnTo>
                    <a:pt x="18" y="17"/>
                  </a:lnTo>
                  <a:lnTo>
                    <a:pt x="17" y="19"/>
                  </a:lnTo>
                  <a:lnTo>
                    <a:pt x="16" y="21"/>
                  </a:lnTo>
                  <a:lnTo>
                    <a:pt x="14" y="23"/>
                  </a:lnTo>
                  <a:lnTo>
                    <a:pt x="13" y="24"/>
                  </a:lnTo>
                  <a:lnTo>
                    <a:pt x="12" y="27"/>
                  </a:lnTo>
                  <a:lnTo>
                    <a:pt x="12" y="29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1" y="37"/>
                  </a:lnTo>
                  <a:lnTo>
                    <a:pt x="12" y="40"/>
                  </a:lnTo>
                  <a:lnTo>
                    <a:pt x="13" y="42"/>
                  </a:lnTo>
                  <a:lnTo>
                    <a:pt x="14" y="44"/>
                  </a:lnTo>
                  <a:lnTo>
                    <a:pt x="15" y="46"/>
                  </a:lnTo>
                  <a:lnTo>
                    <a:pt x="16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2"/>
                  </a:lnTo>
                  <a:lnTo>
                    <a:pt x="23" y="53"/>
                  </a:lnTo>
                  <a:lnTo>
                    <a:pt x="24" y="54"/>
                  </a:lnTo>
                  <a:lnTo>
                    <a:pt x="27" y="55"/>
                  </a:lnTo>
                  <a:lnTo>
                    <a:pt x="29" y="55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5" y="56"/>
                  </a:lnTo>
                  <a:lnTo>
                    <a:pt x="37" y="56"/>
                  </a:lnTo>
                  <a:lnTo>
                    <a:pt x="40" y="55"/>
                  </a:lnTo>
                  <a:lnTo>
                    <a:pt x="42" y="55"/>
                  </a:lnTo>
                  <a:lnTo>
                    <a:pt x="44" y="54"/>
                  </a:lnTo>
                  <a:lnTo>
                    <a:pt x="46" y="53"/>
                  </a:lnTo>
                  <a:lnTo>
                    <a:pt x="47" y="52"/>
                  </a:lnTo>
                  <a:lnTo>
                    <a:pt x="49" y="50"/>
                  </a:lnTo>
                  <a:lnTo>
                    <a:pt x="51" y="49"/>
                  </a:lnTo>
                  <a:lnTo>
                    <a:pt x="52" y="47"/>
                  </a:lnTo>
                  <a:lnTo>
                    <a:pt x="53" y="45"/>
                  </a:lnTo>
                  <a:lnTo>
                    <a:pt x="54" y="43"/>
                  </a:lnTo>
                  <a:lnTo>
                    <a:pt x="55" y="41"/>
                  </a:lnTo>
                  <a:lnTo>
                    <a:pt x="55" y="39"/>
                  </a:lnTo>
                  <a:lnTo>
                    <a:pt x="56" y="37"/>
                  </a:lnTo>
                  <a:lnTo>
                    <a:pt x="56" y="35"/>
                  </a:lnTo>
                  <a:lnTo>
                    <a:pt x="56" y="33"/>
                  </a:lnTo>
                  <a:lnTo>
                    <a:pt x="56" y="30"/>
                  </a:lnTo>
                  <a:lnTo>
                    <a:pt x="55" y="28"/>
                  </a:lnTo>
                  <a:lnTo>
                    <a:pt x="55" y="26"/>
                  </a:lnTo>
                  <a:lnTo>
                    <a:pt x="54" y="24"/>
                  </a:lnTo>
                  <a:lnTo>
                    <a:pt x="53" y="22"/>
                  </a:lnTo>
                  <a:lnTo>
                    <a:pt x="52" y="20"/>
                  </a:lnTo>
                  <a:lnTo>
                    <a:pt x="50" y="18"/>
                  </a:lnTo>
                  <a:lnTo>
                    <a:pt x="49" y="17"/>
                  </a:lnTo>
                  <a:lnTo>
                    <a:pt x="47" y="16"/>
                  </a:lnTo>
                  <a:lnTo>
                    <a:pt x="45" y="14"/>
                  </a:lnTo>
                  <a:lnTo>
                    <a:pt x="43" y="13"/>
                  </a:lnTo>
                  <a:lnTo>
                    <a:pt x="41" y="12"/>
                  </a:lnTo>
                  <a:lnTo>
                    <a:pt x="39" y="12"/>
                  </a:lnTo>
                  <a:lnTo>
                    <a:pt x="37" y="11"/>
                  </a:lnTo>
                  <a:lnTo>
                    <a:pt x="35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41" name="Google Shape;941;p49"/>
            <p:cNvSpPr/>
            <p:nvPr/>
          </p:nvSpPr>
          <p:spPr>
            <a:xfrm>
              <a:off x="802840" y="2445080"/>
              <a:ext cx="33480" cy="33120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4" y="91"/>
                  </a:moveTo>
                  <a:lnTo>
                    <a:pt x="39" y="91"/>
                  </a:lnTo>
                  <a:lnTo>
                    <a:pt x="35" y="90"/>
                  </a:lnTo>
                  <a:lnTo>
                    <a:pt x="31" y="88"/>
                  </a:lnTo>
                  <a:lnTo>
                    <a:pt x="26" y="87"/>
                  </a:lnTo>
                  <a:lnTo>
                    <a:pt x="23" y="85"/>
                  </a:lnTo>
                  <a:lnTo>
                    <a:pt x="19" y="82"/>
                  </a:lnTo>
                  <a:lnTo>
                    <a:pt x="15" y="80"/>
                  </a:lnTo>
                  <a:lnTo>
                    <a:pt x="12" y="76"/>
                  </a:lnTo>
                  <a:lnTo>
                    <a:pt x="9" y="73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2" y="58"/>
                  </a:lnTo>
                  <a:lnTo>
                    <a:pt x="1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3" y="31"/>
                  </a:lnTo>
                  <a:lnTo>
                    <a:pt x="4" y="26"/>
                  </a:lnTo>
                  <a:lnTo>
                    <a:pt x="7" y="23"/>
                  </a:lnTo>
                  <a:lnTo>
                    <a:pt x="9" y="19"/>
                  </a:lnTo>
                  <a:lnTo>
                    <a:pt x="12" y="15"/>
                  </a:lnTo>
                  <a:lnTo>
                    <a:pt x="15" y="12"/>
                  </a:lnTo>
                  <a:lnTo>
                    <a:pt x="18" y="9"/>
                  </a:lnTo>
                  <a:lnTo>
                    <a:pt x="22" y="7"/>
                  </a:lnTo>
                  <a:lnTo>
                    <a:pt x="26" y="5"/>
                  </a:lnTo>
                  <a:lnTo>
                    <a:pt x="30" y="3"/>
                  </a:lnTo>
                  <a:lnTo>
                    <a:pt x="34" y="2"/>
                  </a:lnTo>
                  <a:lnTo>
                    <a:pt x="39" y="1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7" y="1"/>
                  </a:lnTo>
                  <a:lnTo>
                    <a:pt x="61" y="3"/>
                  </a:lnTo>
                  <a:lnTo>
                    <a:pt x="66" y="4"/>
                  </a:lnTo>
                  <a:lnTo>
                    <a:pt x="69" y="6"/>
                  </a:lnTo>
                  <a:lnTo>
                    <a:pt x="73" y="9"/>
                  </a:lnTo>
                  <a:lnTo>
                    <a:pt x="77" y="12"/>
                  </a:lnTo>
                  <a:lnTo>
                    <a:pt x="80" y="15"/>
                  </a:lnTo>
                  <a:lnTo>
                    <a:pt x="83" y="18"/>
                  </a:lnTo>
                  <a:lnTo>
                    <a:pt x="85" y="22"/>
                  </a:lnTo>
                  <a:lnTo>
                    <a:pt x="87" y="26"/>
                  </a:lnTo>
                  <a:lnTo>
                    <a:pt x="89" y="30"/>
                  </a:lnTo>
                  <a:lnTo>
                    <a:pt x="90" y="34"/>
                  </a:lnTo>
                  <a:lnTo>
                    <a:pt x="91" y="39"/>
                  </a:lnTo>
                  <a:lnTo>
                    <a:pt x="92" y="43"/>
                  </a:lnTo>
                  <a:lnTo>
                    <a:pt x="92" y="48"/>
                  </a:lnTo>
                  <a:lnTo>
                    <a:pt x="92" y="53"/>
                  </a:lnTo>
                  <a:lnTo>
                    <a:pt x="91" y="57"/>
                  </a:lnTo>
                  <a:lnTo>
                    <a:pt x="89" y="61"/>
                  </a:lnTo>
                  <a:lnTo>
                    <a:pt x="88" y="66"/>
                  </a:lnTo>
                  <a:lnTo>
                    <a:pt x="85" y="69"/>
                  </a:lnTo>
                  <a:lnTo>
                    <a:pt x="83" y="73"/>
                  </a:lnTo>
                  <a:lnTo>
                    <a:pt x="80" y="77"/>
                  </a:lnTo>
                  <a:lnTo>
                    <a:pt x="77" y="80"/>
                  </a:lnTo>
                  <a:lnTo>
                    <a:pt x="74" y="82"/>
                  </a:lnTo>
                  <a:lnTo>
                    <a:pt x="70" y="85"/>
                  </a:lnTo>
                  <a:lnTo>
                    <a:pt x="66" y="87"/>
                  </a:lnTo>
                  <a:lnTo>
                    <a:pt x="62" y="89"/>
                  </a:lnTo>
                  <a:lnTo>
                    <a:pt x="58" y="90"/>
                  </a:lnTo>
                  <a:lnTo>
                    <a:pt x="53" y="91"/>
                  </a:lnTo>
                  <a:lnTo>
                    <a:pt x="49" y="91"/>
                  </a:lnTo>
                  <a:lnTo>
                    <a:pt x="44" y="91"/>
                  </a:lnTo>
                  <a:moveTo>
                    <a:pt x="47" y="15"/>
                  </a:moveTo>
                  <a:lnTo>
                    <a:pt x="44" y="15"/>
                  </a:lnTo>
                  <a:lnTo>
                    <a:pt x="41" y="15"/>
                  </a:lnTo>
                  <a:lnTo>
                    <a:pt x="38" y="16"/>
                  </a:lnTo>
                  <a:lnTo>
                    <a:pt x="35" y="17"/>
                  </a:lnTo>
                  <a:lnTo>
                    <a:pt x="32" y="18"/>
                  </a:lnTo>
                  <a:lnTo>
                    <a:pt x="30" y="20"/>
                  </a:lnTo>
                  <a:lnTo>
                    <a:pt x="27" y="21"/>
                  </a:lnTo>
                  <a:lnTo>
                    <a:pt x="25" y="23"/>
                  </a:lnTo>
                  <a:lnTo>
                    <a:pt x="23" y="25"/>
                  </a:lnTo>
                  <a:lnTo>
                    <a:pt x="21" y="28"/>
                  </a:lnTo>
                  <a:lnTo>
                    <a:pt x="20" y="30"/>
                  </a:lnTo>
                  <a:lnTo>
                    <a:pt x="18" y="33"/>
                  </a:lnTo>
                  <a:lnTo>
                    <a:pt x="17" y="35"/>
                  </a:lnTo>
                  <a:lnTo>
                    <a:pt x="17" y="38"/>
                  </a:lnTo>
                  <a:lnTo>
                    <a:pt x="16" y="41"/>
                  </a:lnTo>
                  <a:lnTo>
                    <a:pt x="16" y="44"/>
                  </a:lnTo>
                  <a:lnTo>
                    <a:pt x="16" y="47"/>
                  </a:lnTo>
                  <a:lnTo>
                    <a:pt x="16" y="50"/>
                  </a:lnTo>
                  <a:lnTo>
                    <a:pt x="17" y="53"/>
                  </a:lnTo>
                  <a:lnTo>
                    <a:pt x="18" y="56"/>
                  </a:lnTo>
                  <a:lnTo>
                    <a:pt x="19" y="59"/>
                  </a:lnTo>
                  <a:lnTo>
                    <a:pt x="20" y="61"/>
                  </a:lnTo>
                  <a:lnTo>
                    <a:pt x="22" y="64"/>
                  </a:lnTo>
                  <a:lnTo>
                    <a:pt x="24" y="66"/>
                  </a:lnTo>
                  <a:lnTo>
                    <a:pt x="26" y="68"/>
                  </a:lnTo>
                  <a:lnTo>
                    <a:pt x="28" y="70"/>
                  </a:lnTo>
                  <a:lnTo>
                    <a:pt x="31" y="72"/>
                  </a:lnTo>
                  <a:lnTo>
                    <a:pt x="33" y="73"/>
                  </a:lnTo>
                  <a:lnTo>
                    <a:pt x="36" y="74"/>
                  </a:lnTo>
                  <a:lnTo>
                    <a:pt x="39" y="75"/>
                  </a:lnTo>
                  <a:lnTo>
                    <a:pt x="42" y="76"/>
                  </a:lnTo>
                  <a:lnTo>
                    <a:pt x="45" y="76"/>
                  </a:lnTo>
                  <a:lnTo>
                    <a:pt x="48" y="76"/>
                  </a:lnTo>
                  <a:lnTo>
                    <a:pt x="51" y="76"/>
                  </a:lnTo>
                  <a:lnTo>
                    <a:pt x="54" y="75"/>
                  </a:lnTo>
                  <a:lnTo>
                    <a:pt x="57" y="74"/>
                  </a:lnTo>
                  <a:lnTo>
                    <a:pt x="60" y="73"/>
                  </a:lnTo>
                  <a:lnTo>
                    <a:pt x="62" y="72"/>
                  </a:lnTo>
                  <a:lnTo>
                    <a:pt x="65" y="70"/>
                  </a:lnTo>
                  <a:lnTo>
                    <a:pt x="67" y="68"/>
                  </a:lnTo>
                  <a:lnTo>
                    <a:pt x="69" y="66"/>
                  </a:lnTo>
                  <a:lnTo>
                    <a:pt x="71" y="64"/>
                  </a:lnTo>
                  <a:lnTo>
                    <a:pt x="72" y="61"/>
                  </a:lnTo>
                  <a:lnTo>
                    <a:pt x="74" y="59"/>
                  </a:lnTo>
                  <a:lnTo>
                    <a:pt x="75" y="56"/>
                  </a:lnTo>
                  <a:lnTo>
                    <a:pt x="75" y="53"/>
                  </a:lnTo>
                  <a:lnTo>
                    <a:pt x="76" y="50"/>
                  </a:lnTo>
                  <a:lnTo>
                    <a:pt x="76" y="47"/>
                  </a:lnTo>
                  <a:lnTo>
                    <a:pt x="76" y="44"/>
                  </a:lnTo>
                  <a:lnTo>
                    <a:pt x="76" y="41"/>
                  </a:lnTo>
                  <a:lnTo>
                    <a:pt x="75" y="38"/>
                  </a:lnTo>
                  <a:lnTo>
                    <a:pt x="74" y="35"/>
                  </a:lnTo>
                  <a:lnTo>
                    <a:pt x="73" y="32"/>
                  </a:lnTo>
                  <a:lnTo>
                    <a:pt x="72" y="30"/>
                  </a:lnTo>
                  <a:lnTo>
                    <a:pt x="70" y="27"/>
                  </a:lnTo>
                  <a:lnTo>
                    <a:pt x="68" y="25"/>
                  </a:lnTo>
                  <a:lnTo>
                    <a:pt x="66" y="23"/>
                  </a:lnTo>
                  <a:lnTo>
                    <a:pt x="64" y="21"/>
                  </a:lnTo>
                  <a:lnTo>
                    <a:pt x="61" y="19"/>
                  </a:lnTo>
                  <a:lnTo>
                    <a:pt x="59" y="18"/>
                  </a:lnTo>
                  <a:lnTo>
                    <a:pt x="56" y="17"/>
                  </a:lnTo>
                  <a:lnTo>
                    <a:pt x="53" y="16"/>
                  </a:lnTo>
                  <a:lnTo>
                    <a:pt x="50" y="15"/>
                  </a:lnTo>
                  <a:lnTo>
                    <a:pt x="47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42" name="Google Shape;942;p49"/>
            <p:cNvSpPr/>
            <p:nvPr/>
          </p:nvSpPr>
          <p:spPr>
            <a:xfrm>
              <a:off x="797080" y="243932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59" y="124"/>
                  </a:moveTo>
                  <a:lnTo>
                    <a:pt x="53" y="124"/>
                  </a:lnTo>
                  <a:lnTo>
                    <a:pt x="47" y="122"/>
                  </a:lnTo>
                  <a:lnTo>
                    <a:pt x="41" y="121"/>
                  </a:lnTo>
                  <a:lnTo>
                    <a:pt x="35" y="118"/>
                  </a:lnTo>
                  <a:lnTo>
                    <a:pt x="30" y="115"/>
                  </a:lnTo>
                  <a:lnTo>
                    <a:pt x="25" y="112"/>
                  </a:lnTo>
                  <a:lnTo>
                    <a:pt x="20" y="108"/>
                  </a:lnTo>
                  <a:lnTo>
                    <a:pt x="16" y="104"/>
                  </a:lnTo>
                  <a:lnTo>
                    <a:pt x="12" y="99"/>
                  </a:lnTo>
                  <a:lnTo>
                    <a:pt x="9" y="94"/>
                  </a:lnTo>
                  <a:lnTo>
                    <a:pt x="6" y="89"/>
                  </a:lnTo>
                  <a:lnTo>
                    <a:pt x="4" y="83"/>
                  </a:lnTo>
                  <a:lnTo>
                    <a:pt x="2" y="78"/>
                  </a:lnTo>
                  <a:lnTo>
                    <a:pt x="1" y="72"/>
                  </a:lnTo>
                  <a:lnTo>
                    <a:pt x="0" y="65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2" y="47"/>
                  </a:lnTo>
                  <a:lnTo>
                    <a:pt x="4" y="41"/>
                  </a:lnTo>
                  <a:lnTo>
                    <a:pt x="6" y="35"/>
                  </a:lnTo>
                  <a:lnTo>
                    <a:pt x="9" y="30"/>
                  </a:lnTo>
                  <a:lnTo>
                    <a:pt x="12" y="25"/>
                  </a:lnTo>
                  <a:lnTo>
                    <a:pt x="16" y="20"/>
                  </a:lnTo>
                  <a:lnTo>
                    <a:pt x="20" y="16"/>
                  </a:lnTo>
                  <a:lnTo>
                    <a:pt x="24" y="12"/>
                  </a:lnTo>
                  <a:lnTo>
                    <a:pt x="29" y="9"/>
                  </a:lnTo>
                  <a:lnTo>
                    <a:pt x="34" y="6"/>
                  </a:lnTo>
                  <a:lnTo>
                    <a:pt x="40" y="4"/>
                  </a:lnTo>
                  <a:lnTo>
                    <a:pt x="46" y="2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70" y="1"/>
                  </a:lnTo>
                  <a:lnTo>
                    <a:pt x="76" y="2"/>
                  </a:lnTo>
                  <a:lnTo>
                    <a:pt x="82" y="3"/>
                  </a:lnTo>
                  <a:lnTo>
                    <a:pt x="88" y="6"/>
                  </a:lnTo>
                  <a:lnTo>
                    <a:pt x="93" y="8"/>
                  </a:lnTo>
                  <a:lnTo>
                    <a:pt x="98" y="12"/>
                  </a:lnTo>
                  <a:lnTo>
                    <a:pt x="103" y="16"/>
                  </a:lnTo>
                  <a:lnTo>
                    <a:pt x="107" y="20"/>
                  </a:lnTo>
                  <a:lnTo>
                    <a:pt x="111" y="24"/>
                  </a:lnTo>
                  <a:lnTo>
                    <a:pt x="114" y="29"/>
                  </a:lnTo>
                  <a:lnTo>
                    <a:pt x="117" y="34"/>
                  </a:lnTo>
                  <a:lnTo>
                    <a:pt x="120" y="40"/>
                  </a:lnTo>
                  <a:lnTo>
                    <a:pt x="122" y="46"/>
                  </a:lnTo>
                  <a:lnTo>
                    <a:pt x="123" y="52"/>
                  </a:lnTo>
                  <a:lnTo>
                    <a:pt x="124" y="58"/>
                  </a:lnTo>
                  <a:lnTo>
                    <a:pt x="124" y="64"/>
                  </a:lnTo>
                  <a:lnTo>
                    <a:pt x="123" y="70"/>
                  </a:lnTo>
                  <a:lnTo>
                    <a:pt x="122" y="77"/>
                  </a:lnTo>
                  <a:lnTo>
                    <a:pt x="121" y="83"/>
                  </a:lnTo>
                  <a:lnTo>
                    <a:pt x="118" y="88"/>
                  </a:lnTo>
                  <a:lnTo>
                    <a:pt x="116" y="94"/>
                  </a:lnTo>
                  <a:lnTo>
                    <a:pt x="112" y="99"/>
                  </a:lnTo>
                  <a:lnTo>
                    <a:pt x="108" y="103"/>
                  </a:lnTo>
                  <a:lnTo>
                    <a:pt x="104" y="108"/>
                  </a:lnTo>
                  <a:lnTo>
                    <a:pt x="100" y="111"/>
                  </a:lnTo>
                  <a:lnTo>
                    <a:pt x="95" y="115"/>
                  </a:lnTo>
                  <a:lnTo>
                    <a:pt x="89" y="118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5" y="124"/>
                  </a:lnTo>
                  <a:lnTo>
                    <a:pt x="59" y="124"/>
                  </a:lnTo>
                  <a:moveTo>
                    <a:pt x="64" y="20"/>
                  </a:moveTo>
                  <a:lnTo>
                    <a:pt x="60" y="20"/>
                  </a:lnTo>
                  <a:lnTo>
                    <a:pt x="56" y="21"/>
                  </a:lnTo>
                  <a:lnTo>
                    <a:pt x="51" y="21"/>
                  </a:lnTo>
                  <a:lnTo>
                    <a:pt x="48" y="23"/>
                  </a:lnTo>
                  <a:lnTo>
                    <a:pt x="44" y="24"/>
                  </a:lnTo>
                  <a:lnTo>
                    <a:pt x="40" y="26"/>
                  </a:lnTo>
                  <a:lnTo>
                    <a:pt x="37" y="28"/>
                  </a:lnTo>
                  <a:lnTo>
                    <a:pt x="34" y="31"/>
                  </a:lnTo>
                  <a:lnTo>
                    <a:pt x="31" y="34"/>
                  </a:lnTo>
                  <a:lnTo>
                    <a:pt x="28" y="37"/>
                  </a:lnTo>
                  <a:lnTo>
                    <a:pt x="26" y="40"/>
                  </a:lnTo>
                  <a:lnTo>
                    <a:pt x="24" y="44"/>
                  </a:lnTo>
                  <a:lnTo>
                    <a:pt x="22" y="48"/>
                  </a:lnTo>
                  <a:lnTo>
                    <a:pt x="21" y="52"/>
                  </a:lnTo>
                  <a:lnTo>
                    <a:pt x="20" y="56"/>
                  </a:lnTo>
                  <a:lnTo>
                    <a:pt x="20" y="60"/>
                  </a:lnTo>
                  <a:lnTo>
                    <a:pt x="20" y="64"/>
                  </a:lnTo>
                  <a:lnTo>
                    <a:pt x="20" y="68"/>
                  </a:lnTo>
                  <a:lnTo>
                    <a:pt x="21" y="72"/>
                  </a:lnTo>
                  <a:lnTo>
                    <a:pt x="23" y="76"/>
                  </a:lnTo>
                  <a:lnTo>
                    <a:pt x="24" y="80"/>
                  </a:lnTo>
                  <a:lnTo>
                    <a:pt x="26" y="83"/>
                  </a:lnTo>
                  <a:lnTo>
                    <a:pt x="28" y="87"/>
                  </a:lnTo>
                  <a:lnTo>
                    <a:pt x="31" y="90"/>
                  </a:lnTo>
                  <a:lnTo>
                    <a:pt x="34" y="93"/>
                  </a:lnTo>
                  <a:lnTo>
                    <a:pt x="37" y="95"/>
                  </a:lnTo>
                  <a:lnTo>
                    <a:pt x="40" y="97"/>
                  </a:lnTo>
                  <a:lnTo>
                    <a:pt x="44" y="99"/>
                  </a:lnTo>
                  <a:lnTo>
                    <a:pt x="48" y="101"/>
                  </a:lnTo>
                  <a:lnTo>
                    <a:pt x="52" y="102"/>
                  </a:lnTo>
                  <a:lnTo>
                    <a:pt x="56" y="103"/>
                  </a:lnTo>
                  <a:lnTo>
                    <a:pt x="60" y="103"/>
                  </a:lnTo>
                  <a:lnTo>
                    <a:pt x="64" y="103"/>
                  </a:lnTo>
                  <a:lnTo>
                    <a:pt x="68" y="103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3" y="97"/>
                  </a:lnTo>
                  <a:lnTo>
                    <a:pt x="87" y="95"/>
                  </a:lnTo>
                  <a:lnTo>
                    <a:pt x="90" y="92"/>
                  </a:lnTo>
                  <a:lnTo>
                    <a:pt x="93" y="90"/>
                  </a:lnTo>
                  <a:lnTo>
                    <a:pt x="95" y="87"/>
                  </a:lnTo>
                  <a:lnTo>
                    <a:pt x="97" y="83"/>
                  </a:lnTo>
                  <a:lnTo>
                    <a:pt x="99" y="80"/>
                  </a:lnTo>
                  <a:lnTo>
                    <a:pt x="101" y="76"/>
                  </a:lnTo>
                  <a:lnTo>
                    <a:pt x="102" y="72"/>
                  </a:lnTo>
                  <a:lnTo>
                    <a:pt x="103" y="68"/>
                  </a:lnTo>
                  <a:lnTo>
                    <a:pt x="103" y="64"/>
                  </a:lnTo>
                  <a:lnTo>
                    <a:pt x="103" y="60"/>
                  </a:lnTo>
                  <a:lnTo>
                    <a:pt x="103" y="56"/>
                  </a:lnTo>
                  <a:lnTo>
                    <a:pt x="102" y="52"/>
                  </a:lnTo>
                  <a:lnTo>
                    <a:pt x="101" y="48"/>
                  </a:lnTo>
                  <a:lnTo>
                    <a:pt x="99" y="44"/>
                  </a:lnTo>
                  <a:lnTo>
                    <a:pt x="97" y="40"/>
                  </a:lnTo>
                  <a:lnTo>
                    <a:pt x="95" y="37"/>
                  </a:lnTo>
                  <a:lnTo>
                    <a:pt x="92" y="34"/>
                  </a:lnTo>
                  <a:lnTo>
                    <a:pt x="90" y="31"/>
                  </a:lnTo>
                  <a:lnTo>
                    <a:pt x="87" y="28"/>
                  </a:lnTo>
                  <a:lnTo>
                    <a:pt x="83" y="26"/>
                  </a:lnTo>
                  <a:lnTo>
                    <a:pt x="80" y="24"/>
                  </a:lnTo>
                  <a:lnTo>
                    <a:pt x="76" y="23"/>
                  </a:lnTo>
                  <a:lnTo>
                    <a:pt x="72" y="21"/>
                  </a:lnTo>
                  <a:lnTo>
                    <a:pt x="68" y="20"/>
                  </a:lnTo>
                  <a:lnTo>
                    <a:pt x="64" y="2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43" name="Google Shape;943;p49"/>
            <p:cNvSpPr/>
            <p:nvPr/>
          </p:nvSpPr>
          <p:spPr>
            <a:xfrm>
              <a:off x="503320" y="2520320"/>
              <a:ext cx="24480" cy="2448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2" y="67"/>
                  </a:moveTo>
                  <a:lnTo>
                    <a:pt x="29" y="67"/>
                  </a:lnTo>
                  <a:lnTo>
                    <a:pt x="25" y="66"/>
                  </a:lnTo>
                  <a:lnTo>
                    <a:pt x="22" y="65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3" y="61"/>
                  </a:lnTo>
                  <a:lnTo>
                    <a:pt x="11" y="59"/>
                  </a:lnTo>
                  <a:lnTo>
                    <a:pt x="9" y="56"/>
                  </a:lnTo>
                  <a:lnTo>
                    <a:pt x="7" y="54"/>
                  </a:lnTo>
                  <a:lnTo>
                    <a:pt x="5" y="51"/>
                  </a:lnTo>
                  <a:lnTo>
                    <a:pt x="3" y="48"/>
                  </a:lnTo>
                  <a:lnTo>
                    <a:pt x="2" y="45"/>
                  </a:lnTo>
                  <a:lnTo>
                    <a:pt x="1" y="42"/>
                  </a:lnTo>
                  <a:lnTo>
                    <a:pt x="0" y="39"/>
                  </a:lnTo>
                  <a:lnTo>
                    <a:pt x="0" y="35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1" y="25"/>
                  </a:lnTo>
                  <a:lnTo>
                    <a:pt x="2" y="22"/>
                  </a:lnTo>
                  <a:lnTo>
                    <a:pt x="3" y="19"/>
                  </a:lnTo>
                  <a:lnTo>
                    <a:pt x="5" y="16"/>
                  </a:lnTo>
                  <a:lnTo>
                    <a:pt x="6" y="13"/>
                  </a:lnTo>
                  <a:lnTo>
                    <a:pt x="8" y="11"/>
                  </a:lnTo>
                  <a:lnTo>
                    <a:pt x="11" y="9"/>
                  </a:lnTo>
                  <a:lnTo>
                    <a:pt x="13" y="7"/>
                  </a:lnTo>
                  <a:lnTo>
                    <a:pt x="16" y="5"/>
                  </a:lnTo>
                  <a:lnTo>
                    <a:pt x="19" y="3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3" y="7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0" y="14"/>
                  </a:lnTo>
                  <a:lnTo>
                    <a:pt x="62" y="16"/>
                  </a:lnTo>
                  <a:lnTo>
                    <a:pt x="64" y="19"/>
                  </a:lnTo>
                  <a:lnTo>
                    <a:pt x="65" y="22"/>
                  </a:lnTo>
                  <a:lnTo>
                    <a:pt x="66" y="25"/>
                  </a:lnTo>
                  <a:lnTo>
                    <a:pt x="67" y="28"/>
                  </a:lnTo>
                  <a:lnTo>
                    <a:pt x="67" y="32"/>
                  </a:lnTo>
                  <a:lnTo>
                    <a:pt x="67" y="35"/>
                  </a:lnTo>
                  <a:lnTo>
                    <a:pt x="67" y="39"/>
                  </a:lnTo>
                  <a:lnTo>
                    <a:pt x="66" y="42"/>
                  </a:lnTo>
                  <a:lnTo>
                    <a:pt x="65" y="45"/>
                  </a:lnTo>
                  <a:lnTo>
                    <a:pt x="64" y="48"/>
                  </a:lnTo>
                  <a:lnTo>
                    <a:pt x="62" y="51"/>
                  </a:lnTo>
                  <a:lnTo>
                    <a:pt x="60" y="54"/>
                  </a:lnTo>
                  <a:lnTo>
                    <a:pt x="58" y="56"/>
                  </a:lnTo>
                  <a:lnTo>
                    <a:pt x="56" y="59"/>
                  </a:lnTo>
                  <a:lnTo>
                    <a:pt x="53" y="61"/>
                  </a:lnTo>
                  <a:lnTo>
                    <a:pt x="51" y="62"/>
                  </a:lnTo>
                  <a:lnTo>
                    <a:pt x="48" y="64"/>
                  </a:lnTo>
                  <a:lnTo>
                    <a:pt x="45" y="65"/>
                  </a:lnTo>
                  <a:lnTo>
                    <a:pt x="42" y="66"/>
                  </a:lnTo>
                  <a:lnTo>
                    <a:pt x="39" y="67"/>
                  </a:lnTo>
                  <a:lnTo>
                    <a:pt x="35" y="67"/>
                  </a:lnTo>
                  <a:lnTo>
                    <a:pt x="32" y="67"/>
                  </a:lnTo>
                  <a:moveTo>
                    <a:pt x="34" y="11"/>
                  </a:moveTo>
                  <a:lnTo>
                    <a:pt x="32" y="11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5" y="13"/>
                  </a:lnTo>
                  <a:lnTo>
                    <a:pt x="24" y="14"/>
                  </a:lnTo>
                  <a:lnTo>
                    <a:pt x="22" y="15"/>
                  </a:lnTo>
                  <a:lnTo>
                    <a:pt x="20" y="16"/>
                  </a:lnTo>
                  <a:lnTo>
                    <a:pt x="18" y="18"/>
                  </a:lnTo>
                  <a:lnTo>
                    <a:pt x="17" y="19"/>
                  </a:lnTo>
                  <a:lnTo>
                    <a:pt x="16" y="21"/>
                  </a:lnTo>
                  <a:lnTo>
                    <a:pt x="14" y="23"/>
                  </a:lnTo>
                  <a:lnTo>
                    <a:pt x="13" y="25"/>
                  </a:lnTo>
                  <a:lnTo>
                    <a:pt x="12" y="27"/>
                  </a:lnTo>
                  <a:lnTo>
                    <a:pt x="12" y="29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1" y="37"/>
                  </a:lnTo>
                  <a:lnTo>
                    <a:pt x="12" y="40"/>
                  </a:lnTo>
                  <a:lnTo>
                    <a:pt x="12" y="42"/>
                  </a:lnTo>
                  <a:lnTo>
                    <a:pt x="13" y="44"/>
                  </a:lnTo>
                  <a:lnTo>
                    <a:pt x="14" y="46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8" y="51"/>
                  </a:lnTo>
                  <a:lnTo>
                    <a:pt x="20" y="52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6"/>
                  </a:lnTo>
                  <a:lnTo>
                    <a:pt x="30" y="56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7" y="56"/>
                  </a:lnTo>
                  <a:lnTo>
                    <a:pt x="39" y="55"/>
                  </a:lnTo>
                  <a:lnTo>
                    <a:pt x="41" y="55"/>
                  </a:lnTo>
                  <a:lnTo>
                    <a:pt x="43" y="54"/>
                  </a:lnTo>
                  <a:lnTo>
                    <a:pt x="45" y="53"/>
                  </a:lnTo>
                  <a:lnTo>
                    <a:pt x="47" y="52"/>
                  </a:lnTo>
                  <a:lnTo>
                    <a:pt x="48" y="50"/>
                  </a:lnTo>
                  <a:lnTo>
                    <a:pt x="50" y="49"/>
                  </a:lnTo>
                  <a:lnTo>
                    <a:pt x="51" y="47"/>
                  </a:lnTo>
                  <a:lnTo>
                    <a:pt x="53" y="45"/>
                  </a:lnTo>
                  <a:lnTo>
                    <a:pt x="54" y="43"/>
                  </a:lnTo>
                  <a:lnTo>
                    <a:pt x="55" y="41"/>
                  </a:lnTo>
                  <a:lnTo>
                    <a:pt x="55" y="39"/>
                  </a:lnTo>
                  <a:lnTo>
                    <a:pt x="56" y="37"/>
                  </a:lnTo>
                  <a:lnTo>
                    <a:pt x="56" y="35"/>
                  </a:lnTo>
                  <a:lnTo>
                    <a:pt x="56" y="33"/>
                  </a:lnTo>
                  <a:lnTo>
                    <a:pt x="56" y="30"/>
                  </a:lnTo>
                  <a:lnTo>
                    <a:pt x="55" y="28"/>
                  </a:lnTo>
                  <a:lnTo>
                    <a:pt x="54" y="26"/>
                  </a:lnTo>
                  <a:lnTo>
                    <a:pt x="53" y="24"/>
                  </a:lnTo>
                  <a:lnTo>
                    <a:pt x="52" y="22"/>
                  </a:lnTo>
                  <a:lnTo>
                    <a:pt x="51" y="20"/>
                  </a:lnTo>
                  <a:lnTo>
                    <a:pt x="49" y="19"/>
                  </a:lnTo>
                  <a:lnTo>
                    <a:pt x="48" y="17"/>
                  </a:lnTo>
                  <a:lnTo>
                    <a:pt x="46" y="16"/>
                  </a:lnTo>
                  <a:lnTo>
                    <a:pt x="44" y="14"/>
                  </a:lnTo>
                  <a:lnTo>
                    <a:pt x="42" y="13"/>
                  </a:lnTo>
                  <a:lnTo>
                    <a:pt x="40" y="12"/>
                  </a:lnTo>
                  <a:lnTo>
                    <a:pt x="38" y="12"/>
                  </a:lnTo>
                  <a:lnTo>
                    <a:pt x="36" y="11"/>
                  </a:lnTo>
                  <a:lnTo>
                    <a:pt x="34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44" name="Google Shape;944;p49"/>
            <p:cNvSpPr/>
            <p:nvPr/>
          </p:nvSpPr>
          <p:spPr>
            <a:xfrm>
              <a:off x="498640" y="2516000"/>
              <a:ext cx="33480" cy="33120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4" y="91"/>
                  </a:moveTo>
                  <a:lnTo>
                    <a:pt x="39" y="91"/>
                  </a:lnTo>
                  <a:lnTo>
                    <a:pt x="35" y="90"/>
                  </a:lnTo>
                  <a:lnTo>
                    <a:pt x="31" y="88"/>
                  </a:lnTo>
                  <a:lnTo>
                    <a:pt x="26" y="87"/>
                  </a:lnTo>
                  <a:lnTo>
                    <a:pt x="23" y="85"/>
                  </a:lnTo>
                  <a:lnTo>
                    <a:pt x="19" y="82"/>
                  </a:lnTo>
                  <a:lnTo>
                    <a:pt x="15" y="80"/>
                  </a:lnTo>
                  <a:lnTo>
                    <a:pt x="12" y="76"/>
                  </a:lnTo>
                  <a:lnTo>
                    <a:pt x="9" y="73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2" y="58"/>
                  </a:lnTo>
                  <a:lnTo>
                    <a:pt x="1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1" y="39"/>
                  </a:lnTo>
                  <a:lnTo>
                    <a:pt x="2" y="35"/>
                  </a:lnTo>
                  <a:lnTo>
                    <a:pt x="3" y="31"/>
                  </a:lnTo>
                  <a:lnTo>
                    <a:pt x="5" y="26"/>
                  </a:lnTo>
                  <a:lnTo>
                    <a:pt x="7" y="23"/>
                  </a:lnTo>
                  <a:lnTo>
                    <a:pt x="9" y="19"/>
                  </a:lnTo>
                  <a:lnTo>
                    <a:pt x="12" y="15"/>
                  </a:lnTo>
                  <a:lnTo>
                    <a:pt x="15" y="12"/>
                  </a:lnTo>
                  <a:lnTo>
                    <a:pt x="19" y="9"/>
                  </a:lnTo>
                  <a:lnTo>
                    <a:pt x="22" y="7"/>
                  </a:lnTo>
                  <a:lnTo>
                    <a:pt x="26" y="5"/>
                  </a:lnTo>
                  <a:lnTo>
                    <a:pt x="30" y="3"/>
                  </a:lnTo>
                  <a:lnTo>
                    <a:pt x="34" y="2"/>
                  </a:lnTo>
                  <a:lnTo>
                    <a:pt x="39" y="1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7" y="1"/>
                  </a:lnTo>
                  <a:lnTo>
                    <a:pt x="61" y="3"/>
                  </a:lnTo>
                  <a:lnTo>
                    <a:pt x="66" y="4"/>
                  </a:lnTo>
                  <a:lnTo>
                    <a:pt x="69" y="6"/>
                  </a:lnTo>
                  <a:lnTo>
                    <a:pt x="73" y="9"/>
                  </a:lnTo>
                  <a:lnTo>
                    <a:pt x="77" y="11"/>
                  </a:lnTo>
                  <a:lnTo>
                    <a:pt x="80" y="14"/>
                  </a:lnTo>
                  <a:lnTo>
                    <a:pt x="83" y="18"/>
                  </a:lnTo>
                  <a:lnTo>
                    <a:pt x="85" y="21"/>
                  </a:lnTo>
                  <a:lnTo>
                    <a:pt x="87" y="25"/>
                  </a:lnTo>
                  <a:lnTo>
                    <a:pt x="89" y="29"/>
                  </a:lnTo>
                  <a:lnTo>
                    <a:pt x="90" y="33"/>
                  </a:lnTo>
                  <a:lnTo>
                    <a:pt x="91" y="38"/>
                  </a:lnTo>
                  <a:lnTo>
                    <a:pt x="92" y="42"/>
                  </a:lnTo>
                  <a:lnTo>
                    <a:pt x="92" y="47"/>
                  </a:lnTo>
                  <a:lnTo>
                    <a:pt x="92" y="52"/>
                  </a:lnTo>
                  <a:lnTo>
                    <a:pt x="91" y="56"/>
                  </a:lnTo>
                  <a:lnTo>
                    <a:pt x="89" y="61"/>
                  </a:lnTo>
                  <a:lnTo>
                    <a:pt x="88" y="65"/>
                  </a:lnTo>
                  <a:lnTo>
                    <a:pt x="86" y="69"/>
                  </a:lnTo>
                  <a:lnTo>
                    <a:pt x="83" y="73"/>
                  </a:lnTo>
                  <a:lnTo>
                    <a:pt x="80" y="76"/>
                  </a:lnTo>
                  <a:lnTo>
                    <a:pt x="77" y="79"/>
                  </a:lnTo>
                  <a:lnTo>
                    <a:pt x="74" y="82"/>
                  </a:lnTo>
                  <a:lnTo>
                    <a:pt x="70" y="84"/>
                  </a:lnTo>
                  <a:lnTo>
                    <a:pt x="66" y="86"/>
                  </a:lnTo>
                  <a:lnTo>
                    <a:pt x="62" y="88"/>
                  </a:lnTo>
                  <a:lnTo>
                    <a:pt x="58" y="90"/>
                  </a:lnTo>
                  <a:lnTo>
                    <a:pt x="53" y="90"/>
                  </a:lnTo>
                  <a:lnTo>
                    <a:pt x="49" y="91"/>
                  </a:lnTo>
                  <a:lnTo>
                    <a:pt x="44" y="91"/>
                  </a:lnTo>
                  <a:moveTo>
                    <a:pt x="48" y="15"/>
                  </a:moveTo>
                  <a:lnTo>
                    <a:pt x="45" y="15"/>
                  </a:lnTo>
                  <a:lnTo>
                    <a:pt x="42" y="15"/>
                  </a:lnTo>
                  <a:lnTo>
                    <a:pt x="39" y="16"/>
                  </a:lnTo>
                  <a:lnTo>
                    <a:pt x="36" y="17"/>
                  </a:lnTo>
                  <a:lnTo>
                    <a:pt x="33" y="18"/>
                  </a:lnTo>
                  <a:lnTo>
                    <a:pt x="31" y="20"/>
                  </a:lnTo>
                  <a:lnTo>
                    <a:pt x="28" y="21"/>
                  </a:lnTo>
                  <a:lnTo>
                    <a:pt x="26" y="23"/>
                  </a:lnTo>
                  <a:lnTo>
                    <a:pt x="24" y="25"/>
                  </a:lnTo>
                  <a:lnTo>
                    <a:pt x="22" y="28"/>
                  </a:lnTo>
                  <a:lnTo>
                    <a:pt x="20" y="30"/>
                  </a:lnTo>
                  <a:lnTo>
                    <a:pt x="19" y="33"/>
                  </a:lnTo>
                  <a:lnTo>
                    <a:pt x="18" y="35"/>
                  </a:lnTo>
                  <a:lnTo>
                    <a:pt x="17" y="38"/>
                  </a:lnTo>
                  <a:lnTo>
                    <a:pt x="16" y="41"/>
                  </a:lnTo>
                  <a:lnTo>
                    <a:pt x="16" y="44"/>
                  </a:lnTo>
                  <a:lnTo>
                    <a:pt x="16" y="47"/>
                  </a:lnTo>
                  <a:lnTo>
                    <a:pt x="16" y="50"/>
                  </a:lnTo>
                  <a:lnTo>
                    <a:pt x="17" y="53"/>
                  </a:lnTo>
                  <a:lnTo>
                    <a:pt x="18" y="56"/>
                  </a:lnTo>
                  <a:lnTo>
                    <a:pt x="19" y="59"/>
                  </a:lnTo>
                  <a:lnTo>
                    <a:pt x="20" y="61"/>
                  </a:lnTo>
                  <a:lnTo>
                    <a:pt x="22" y="64"/>
                  </a:lnTo>
                  <a:lnTo>
                    <a:pt x="24" y="66"/>
                  </a:lnTo>
                  <a:lnTo>
                    <a:pt x="26" y="68"/>
                  </a:lnTo>
                  <a:lnTo>
                    <a:pt x="28" y="70"/>
                  </a:lnTo>
                  <a:lnTo>
                    <a:pt x="31" y="72"/>
                  </a:lnTo>
                  <a:lnTo>
                    <a:pt x="33" y="73"/>
                  </a:lnTo>
                  <a:lnTo>
                    <a:pt x="36" y="74"/>
                  </a:lnTo>
                  <a:lnTo>
                    <a:pt x="39" y="75"/>
                  </a:lnTo>
                  <a:lnTo>
                    <a:pt x="42" y="76"/>
                  </a:lnTo>
                  <a:lnTo>
                    <a:pt x="45" y="76"/>
                  </a:lnTo>
                  <a:lnTo>
                    <a:pt x="48" y="76"/>
                  </a:lnTo>
                  <a:lnTo>
                    <a:pt x="51" y="76"/>
                  </a:lnTo>
                  <a:lnTo>
                    <a:pt x="54" y="75"/>
                  </a:lnTo>
                  <a:lnTo>
                    <a:pt x="57" y="74"/>
                  </a:lnTo>
                  <a:lnTo>
                    <a:pt x="60" y="73"/>
                  </a:lnTo>
                  <a:lnTo>
                    <a:pt x="62" y="72"/>
                  </a:lnTo>
                  <a:lnTo>
                    <a:pt x="65" y="70"/>
                  </a:lnTo>
                  <a:lnTo>
                    <a:pt x="67" y="68"/>
                  </a:lnTo>
                  <a:lnTo>
                    <a:pt x="69" y="66"/>
                  </a:lnTo>
                  <a:lnTo>
                    <a:pt x="71" y="64"/>
                  </a:lnTo>
                  <a:lnTo>
                    <a:pt x="73" y="61"/>
                  </a:lnTo>
                  <a:lnTo>
                    <a:pt x="74" y="59"/>
                  </a:lnTo>
                  <a:lnTo>
                    <a:pt x="75" y="56"/>
                  </a:lnTo>
                  <a:lnTo>
                    <a:pt x="76" y="53"/>
                  </a:lnTo>
                  <a:lnTo>
                    <a:pt x="77" y="50"/>
                  </a:lnTo>
                  <a:lnTo>
                    <a:pt x="77" y="47"/>
                  </a:lnTo>
                  <a:lnTo>
                    <a:pt x="77" y="44"/>
                  </a:lnTo>
                  <a:lnTo>
                    <a:pt x="77" y="41"/>
                  </a:lnTo>
                  <a:lnTo>
                    <a:pt x="76" y="38"/>
                  </a:lnTo>
                  <a:lnTo>
                    <a:pt x="75" y="35"/>
                  </a:lnTo>
                  <a:lnTo>
                    <a:pt x="74" y="32"/>
                  </a:lnTo>
                  <a:lnTo>
                    <a:pt x="72" y="30"/>
                  </a:lnTo>
                  <a:lnTo>
                    <a:pt x="71" y="27"/>
                  </a:lnTo>
                  <a:lnTo>
                    <a:pt x="69" y="25"/>
                  </a:lnTo>
                  <a:lnTo>
                    <a:pt x="67" y="23"/>
                  </a:lnTo>
                  <a:lnTo>
                    <a:pt x="64" y="21"/>
                  </a:lnTo>
                  <a:lnTo>
                    <a:pt x="62" y="19"/>
                  </a:lnTo>
                  <a:lnTo>
                    <a:pt x="59" y="18"/>
                  </a:lnTo>
                  <a:lnTo>
                    <a:pt x="57" y="17"/>
                  </a:lnTo>
                  <a:lnTo>
                    <a:pt x="54" y="16"/>
                  </a:lnTo>
                  <a:lnTo>
                    <a:pt x="51" y="15"/>
                  </a:lnTo>
                  <a:lnTo>
                    <a:pt x="48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45" name="Google Shape;945;p49"/>
            <p:cNvSpPr/>
            <p:nvPr/>
          </p:nvSpPr>
          <p:spPr>
            <a:xfrm>
              <a:off x="492880" y="251024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0" y="124"/>
                  </a:moveTo>
                  <a:lnTo>
                    <a:pt x="54" y="123"/>
                  </a:lnTo>
                  <a:lnTo>
                    <a:pt x="47" y="122"/>
                  </a:lnTo>
                  <a:lnTo>
                    <a:pt x="41" y="120"/>
                  </a:lnTo>
                  <a:lnTo>
                    <a:pt x="36" y="118"/>
                  </a:lnTo>
                  <a:lnTo>
                    <a:pt x="30" y="115"/>
                  </a:lnTo>
                  <a:lnTo>
                    <a:pt x="25" y="112"/>
                  </a:lnTo>
                  <a:lnTo>
                    <a:pt x="21" y="108"/>
                  </a:lnTo>
                  <a:lnTo>
                    <a:pt x="16" y="104"/>
                  </a:lnTo>
                  <a:lnTo>
                    <a:pt x="13" y="99"/>
                  </a:lnTo>
                  <a:lnTo>
                    <a:pt x="9" y="94"/>
                  </a:lnTo>
                  <a:lnTo>
                    <a:pt x="6" y="89"/>
                  </a:lnTo>
                  <a:lnTo>
                    <a:pt x="4" y="83"/>
                  </a:lnTo>
                  <a:lnTo>
                    <a:pt x="2" y="77"/>
                  </a:lnTo>
                  <a:lnTo>
                    <a:pt x="1" y="72"/>
                  </a:lnTo>
                  <a:lnTo>
                    <a:pt x="0" y="65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2" y="47"/>
                  </a:lnTo>
                  <a:lnTo>
                    <a:pt x="3" y="41"/>
                  </a:lnTo>
                  <a:lnTo>
                    <a:pt x="6" y="35"/>
                  </a:lnTo>
                  <a:lnTo>
                    <a:pt x="8" y="30"/>
                  </a:lnTo>
                  <a:lnTo>
                    <a:pt x="12" y="25"/>
                  </a:lnTo>
                  <a:lnTo>
                    <a:pt x="16" y="20"/>
                  </a:lnTo>
                  <a:lnTo>
                    <a:pt x="20" y="16"/>
                  </a:lnTo>
                  <a:lnTo>
                    <a:pt x="24" y="12"/>
                  </a:lnTo>
                  <a:lnTo>
                    <a:pt x="29" y="9"/>
                  </a:lnTo>
                  <a:lnTo>
                    <a:pt x="35" y="6"/>
                  </a:lnTo>
                  <a:lnTo>
                    <a:pt x="40" y="4"/>
                  </a:lnTo>
                  <a:lnTo>
                    <a:pt x="46" y="2"/>
                  </a:lnTo>
                  <a:lnTo>
                    <a:pt x="52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1"/>
                  </a:lnTo>
                  <a:lnTo>
                    <a:pt x="77" y="2"/>
                  </a:lnTo>
                  <a:lnTo>
                    <a:pt x="83" y="3"/>
                  </a:lnTo>
                  <a:lnTo>
                    <a:pt x="89" y="6"/>
                  </a:lnTo>
                  <a:lnTo>
                    <a:pt x="94" y="8"/>
                  </a:lnTo>
                  <a:lnTo>
                    <a:pt x="99" y="12"/>
                  </a:lnTo>
                  <a:lnTo>
                    <a:pt x="103" y="16"/>
                  </a:lnTo>
                  <a:lnTo>
                    <a:pt x="108" y="20"/>
                  </a:lnTo>
                  <a:lnTo>
                    <a:pt x="111" y="24"/>
                  </a:lnTo>
                  <a:lnTo>
                    <a:pt x="115" y="29"/>
                  </a:lnTo>
                  <a:lnTo>
                    <a:pt x="118" y="34"/>
                  </a:lnTo>
                  <a:lnTo>
                    <a:pt x="120" y="40"/>
                  </a:lnTo>
                  <a:lnTo>
                    <a:pt x="122" y="46"/>
                  </a:lnTo>
                  <a:lnTo>
                    <a:pt x="123" y="52"/>
                  </a:lnTo>
                  <a:lnTo>
                    <a:pt x="124" y="58"/>
                  </a:lnTo>
                  <a:lnTo>
                    <a:pt x="124" y="64"/>
                  </a:lnTo>
                  <a:lnTo>
                    <a:pt x="123" y="70"/>
                  </a:lnTo>
                  <a:lnTo>
                    <a:pt x="122" y="76"/>
                  </a:lnTo>
                  <a:lnTo>
                    <a:pt x="121" y="82"/>
                  </a:lnTo>
                  <a:lnTo>
                    <a:pt x="118" y="88"/>
                  </a:lnTo>
                  <a:lnTo>
                    <a:pt x="116" y="93"/>
                  </a:lnTo>
                  <a:lnTo>
                    <a:pt x="112" y="98"/>
                  </a:lnTo>
                  <a:lnTo>
                    <a:pt x="109" y="103"/>
                  </a:lnTo>
                  <a:lnTo>
                    <a:pt x="104" y="107"/>
                  </a:lnTo>
                  <a:lnTo>
                    <a:pt x="100" y="111"/>
                  </a:lnTo>
                  <a:lnTo>
                    <a:pt x="95" y="114"/>
                  </a:lnTo>
                  <a:lnTo>
                    <a:pt x="90" y="117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6" y="124"/>
                  </a:lnTo>
                  <a:lnTo>
                    <a:pt x="60" y="124"/>
                  </a:lnTo>
                  <a:moveTo>
                    <a:pt x="64" y="20"/>
                  </a:moveTo>
                  <a:lnTo>
                    <a:pt x="60" y="20"/>
                  </a:lnTo>
                  <a:lnTo>
                    <a:pt x="56" y="21"/>
                  </a:lnTo>
                  <a:lnTo>
                    <a:pt x="52" y="21"/>
                  </a:lnTo>
                  <a:lnTo>
                    <a:pt x="48" y="23"/>
                  </a:lnTo>
                  <a:lnTo>
                    <a:pt x="44" y="24"/>
                  </a:lnTo>
                  <a:lnTo>
                    <a:pt x="41" y="26"/>
                  </a:lnTo>
                  <a:lnTo>
                    <a:pt x="37" y="28"/>
                  </a:lnTo>
                  <a:lnTo>
                    <a:pt x="34" y="31"/>
                  </a:lnTo>
                  <a:lnTo>
                    <a:pt x="31" y="34"/>
                  </a:lnTo>
                  <a:lnTo>
                    <a:pt x="29" y="37"/>
                  </a:lnTo>
                  <a:lnTo>
                    <a:pt x="27" y="40"/>
                  </a:lnTo>
                  <a:lnTo>
                    <a:pt x="25" y="44"/>
                  </a:lnTo>
                  <a:lnTo>
                    <a:pt x="23" y="48"/>
                  </a:lnTo>
                  <a:lnTo>
                    <a:pt x="22" y="52"/>
                  </a:lnTo>
                  <a:lnTo>
                    <a:pt x="21" y="56"/>
                  </a:lnTo>
                  <a:lnTo>
                    <a:pt x="21" y="60"/>
                  </a:lnTo>
                  <a:lnTo>
                    <a:pt x="21" y="64"/>
                  </a:lnTo>
                  <a:lnTo>
                    <a:pt x="21" y="68"/>
                  </a:lnTo>
                  <a:lnTo>
                    <a:pt x="22" y="72"/>
                  </a:lnTo>
                  <a:lnTo>
                    <a:pt x="24" y="76"/>
                  </a:lnTo>
                  <a:lnTo>
                    <a:pt x="25" y="80"/>
                  </a:lnTo>
                  <a:lnTo>
                    <a:pt x="27" y="83"/>
                  </a:lnTo>
                  <a:lnTo>
                    <a:pt x="29" y="87"/>
                  </a:lnTo>
                  <a:lnTo>
                    <a:pt x="32" y="90"/>
                  </a:lnTo>
                  <a:lnTo>
                    <a:pt x="34" y="93"/>
                  </a:lnTo>
                  <a:lnTo>
                    <a:pt x="38" y="95"/>
                  </a:lnTo>
                  <a:lnTo>
                    <a:pt x="41" y="97"/>
                  </a:lnTo>
                  <a:lnTo>
                    <a:pt x="44" y="99"/>
                  </a:lnTo>
                  <a:lnTo>
                    <a:pt x="48" y="101"/>
                  </a:lnTo>
                  <a:lnTo>
                    <a:pt x="52" y="102"/>
                  </a:lnTo>
                  <a:lnTo>
                    <a:pt x="56" y="103"/>
                  </a:lnTo>
                  <a:lnTo>
                    <a:pt x="60" y="103"/>
                  </a:lnTo>
                  <a:lnTo>
                    <a:pt x="64" y="103"/>
                  </a:lnTo>
                  <a:lnTo>
                    <a:pt x="68" y="103"/>
                  </a:lnTo>
                  <a:lnTo>
                    <a:pt x="72" y="102"/>
                  </a:lnTo>
                  <a:lnTo>
                    <a:pt x="76" y="100"/>
                  </a:lnTo>
                  <a:lnTo>
                    <a:pt x="80" y="99"/>
                  </a:lnTo>
                  <a:lnTo>
                    <a:pt x="83" y="97"/>
                  </a:lnTo>
                  <a:lnTo>
                    <a:pt x="87" y="95"/>
                  </a:lnTo>
                  <a:lnTo>
                    <a:pt x="90" y="92"/>
                  </a:lnTo>
                  <a:lnTo>
                    <a:pt x="93" y="89"/>
                  </a:lnTo>
                  <a:lnTo>
                    <a:pt x="95" y="86"/>
                  </a:lnTo>
                  <a:lnTo>
                    <a:pt x="97" y="83"/>
                  </a:lnTo>
                  <a:lnTo>
                    <a:pt x="99" y="79"/>
                  </a:lnTo>
                  <a:lnTo>
                    <a:pt x="101" y="75"/>
                  </a:lnTo>
                  <a:lnTo>
                    <a:pt x="102" y="71"/>
                  </a:lnTo>
                  <a:lnTo>
                    <a:pt x="103" y="67"/>
                  </a:lnTo>
                  <a:lnTo>
                    <a:pt x="104" y="63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3" y="51"/>
                  </a:lnTo>
                  <a:lnTo>
                    <a:pt x="101" y="47"/>
                  </a:lnTo>
                  <a:lnTo>
                    <a:pt x="100" y="44"/>
                  </a:lnTo>
                  <a:lnTo>
                    <a:pt x="98" y="40"/>
                  </a:lnTo>
                  <a:lnTo>
                    <a:pt x="96" y="37"/>
                  </a:lnTo>
                  <a:lnTo>
                    <a:pt x="93" y="34"/>
                  </a:lnTo>
                  <a:lnTo>
                    <a:pt x="90" y="31"/>
                  </a:lnTo>
                  <a:lnTo>
                    <a:pt x="87" y="28"/>
                  </a:lnTo>
                  <a:lnTo>
                    <a:pt x="84" y="26"/>
                  </a:lnTo>
                  <a:lnTo>
                    <a:pt x="80" y="24"/>
                  </a:lnTo>
                  <a:lnTo>
                    <a:pt x="76" y="22"/>
                  </a:lnTo>
                  <a:lnTo>
                    <a:pt x="72" y="21"/>
                  </a:lnTo>
                  <a:lnTo>
                    <a:pt x="68" y="20"/>
                  </a:lnTo>
                  <a:lnTo>
                    <a:pt x="64" y="2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46" name="Google Shape;946;p49"/>
            <p:cNvSpPr/>
            <p:nvPr/>
          </p:nvSpPr>
          <p:spPr>
            <a:xfrm>
              <a:off x="606640" y="2552720"/>
              <a:ext cx="24480" cy="24840"/>
            </a:xfrm>
            <a:custGeom>
              <a:avLst/>
              <a:gdLst/>
              <a:ahLst/>
              <a:cxnLst/>
              <a:rect l="l" t="t" r="r" b="b"/>
              <a:pathLst>
                <a:path w="68" h="69" extrusionOk="0">
                  <a:moveTo>
                    <a:pt x="32" y="68"/>
                  </a:moveTo>
                  <a:lnTo>
                    <a:pt x="29" y="68"/>
                  </a:lnTo>
                  <a:lnTo>
                    <a:pt x="25" y="67"/>
                  </a:lnTo>
                  <a:lnTo>
                    <a:pt x="22" y="66"/>
                  </a:lnTo>
                  <a:lnTo>
                    <a:pt x="19" y="65"/>
                  </a:lnTo>
                  <a:lnTo>
                    <a:pt x="16" y="63"/>
                  </a:lnTo>
                  <a:lnTo>
                    <a:pt x="13" y="61"/>
                  </a:lnTo>
                  <a:lnTo>
                    <a:pt x="11" y="59"/>
                  </a:lnTo>
                  <a:lnTo>
                    <a:pt x="9" y="57"/>
                  </a:lnTo>
                  <a:lnTo>
                    <a:pt x="6" y="54"/>
                  </a:lnTo>
                  <a:lnTo>
                    <a:pt x="5" y="52"/>
                  </a:lnTo>
                  <a:lnTo>
                    <a:pt x="3" y="49"/>
                  </a:lnTo>
                  <a:lnTo>
                    <a:pt x="2" y="46"/>
                  </a:lnTo>
                  <a:lnTo>
                    <a:pt x="1" y="43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29"/>
                  </a:lnTo>
                  <a:lnTo>
                    <a:pt x="1" y="26"/>
                  </a:lnTo>
                  <a:lnTo>
                    <a:pt x="2" y="23"/>
                  </a:lnTo>
                  <a:lnTo>
                    <a:pt x="3" y="20"/>
                  </a:lnTo>
                  <a:lnTo>
                    <a:pt x="4" y="17"/>
                  </a:lnTo>
                  <a:lnTo>
                    <a:pt x="6" y="14"/>
                  </a:lnTo>
                  <a:lnTo>
                    <a:pt x="8" y="12"/>
                  </a:lnTo>
                  <a:lnTo>
                    <a:pt x="10" y="9"/>
                  </a:lnTo>
                  <a:lnTo>
                    <a:pt x="13" y="7"/>
                  </a:lnTo>
                  <a:lnTo>
                    <a:pt x="16" y="5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8" y="1"/>
                  </a:lnTo>
                  <a:lnTo>
                    <a:pt x="31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3" y="7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0" y="13"/>
                  </a:lnTo>
                  <a:lnTo>
                    <a:pt x="62" y="16"/>
                  </a:lnTo>
                  <a:lnTo>
                    <a:pt x="64" y="19"/>
                  </a:lnTo>
                  <a:lnTo>
                    <a:pt x="65" y="22"/>
                  </a:lnTo>
                  <a:lnTo>
                    <a:pt x="66" y="25"/>
                  </a:lnTo>
                  <a:lnTo>
                    <a:pt x="67" y="28"/>
                  </a:lnTo>
                  <a:lnTo>
                    <a:pt x="67" y="32"/>
                  </a:lnTo>
                  <a:lnTo>
                    <a:pt x="67" y="35"/>
                  </a:lnTo>
                  <a:lnTo>
                    <a:pt x="67" y="38"/>
                  </a:lnTo>
                  <a:lnTo>
                    <a:pt x="66" y="42"/>
                  </a:lnTo>
                  <a:lnTo>
                    <a:pt x="65" y="45"/>
                  </a:lnTo>
                  <a:lnTo>
                    <a:pt x="64" y="48"/>
                  </a:lnTo>
                  <a:lnTo>
                    <a:pt x="62" y="51"/>
                  </a:lnTo>
                  <a:lnTo>
                    <a:pt x="60" y="54"/>
                  </a:lnTo>
                  <a:lnTo>
                    <a:pt x="58" y="56"/>
                  </a:lnTo>
                  <a:lnTo>
                    <a:pt x="56" y="58"/>
                  </a:lnTo>
                  <a:lnTo>
                    <a:pt x="53" y="61"/>
                  </a:lnTo>
                  <a:lnTo>
                    <a:pt x="51" y="62"/>
                  </a:lnTo>
                  <a:lnTo>
                    <a:pt x="48" y="64"/>
                  </a:lnTo>
                  <a:lnTo>
                    <a:pt x="45" y="65"/>
                  </a:lnTo>
                  <a:lnTo>
                    <a:pt x="42" y="67"/>
                  </a:lnTo>
                  <a:lnTo>
                    <a:pt x="39" y="67"/>
                  </a:lnTo>
                  <a:lnTo>
                    <a:pt x="35" y="68"/>
                  </a:lnTo>
                  <a:lnTo>
                    <a:pt x="32" y="68"/>
                  </a:lnTo>
                  <a:moveTo>
                    <a:pt x="34" y="12"/>
                  </a:moveTo>
                  <a:lnTo>
                    <a:pt x="32" y="12"/>
                  </a:lnTo>
                  <a:lnTo>
                    <a:pt x="30" y="12"/>
                  </a:lnTo>
                  <a:lnTo>
                    <a:pt x="28" y="13"/>
                  </a:lnTo>
                  <a:lnTo>
                    <a:pt x="25" y="13"/>
                  </a:lnTo>
                  <a:lnTo>
                    <a:pt x="24" y="14"/>
                  </a:lnTo>
                  <a:lnTo>
                    <a:pt x="22" y="15"/>
                  </a:lnTo>
                  <a:lnTo>
                    <a:pt x="20" y="16"/>
                  </a:lnTo>
                  <a:lnTo>
                    <a:pt x="18" y="18"/>
                  </a:lnTo>
                  <a:lnTo>
                    <a:pt x="17" y="19"/>
                  </a:lnTo>
                  <a:lnTo>
                    <a:pt x="16" y="21"/>
                  </a:lnTo>
                  <a:lnTo>
                    <a:pt x="14" y="23"/>
                  </a:lnTo>
                  <a:lnTo>
                    <a:pt x="13" y="25"/>
                  </a:lnTo>
                  <a:lnTo>
                    <a:pt x="12" y="27"/>
                  </a:lnTo>
                  <a:lnTo>
                    <a:pt x="12" y="29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1" y="37"/>
                  </a:lnTo>
                  <a:lnTo>
                    <a:pt x="12" y="40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4" y="46"/>
                  </a:lnTo>
                  <a:lnTo>
                    <a:pt x="16" y="47"/>
                  </a:lnTo>
                  <a:lnTo>
                    <a:pt x="17" y="49"/>
                  </a:lnTo>
                  <a:lnTo>
                    <a:pt x="18" y="51"/>
                  </a:lnTo>
                  <a:lnTo>
                    <a:pt x="20" y="52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5"/>
                  </a:lnTo>
                  <a:lnTo>
                    <a:pt x="30" y="56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7" y="56"/>
                  </a:lnTo>
                  <a:lnTo>
                    <a:pt x="39" y="55"/>
                  </a:lnTo>
                  <a:lnTo>
                    <a:pt x="41" y="55"/>
                  </a:lnTo>
                  <a:lnTo>
                    <a:pt x="43" y="54"/>
                  </a:lnTo>
                  <a:lnTo>
                    <a:pt x="45" y="53"/>
                  </a:lnTo>
                  <a:lnTo>
                    <a:pt x="47" y="52"/>
                  </a:lnTo>
                  <a:lnTo>
                    <a:pt x="49" y="50"/>
                  </a:lnTo>
                  <a:lnTo>
                    <a:pt x="50" y="49"/>
                  </a:lnTo>
                  <a:lnTo>
                    <a:pt x="51" y="47"/>
                  </a:lnTo>
                  <a:lnTo>
                    <a:pt x="53" y="45"/>
                  </a:lnTo>
                  <a:lnTo>
                    <a:pt x="54" y="43"/>
                  </a:lnTo>
                  <a:lnTo>
                    <a:pt x="55" y="41"/>
                  </a:lnTo>
                  <a:lnTo>
                    <a:pt x="55" y="39"/>
                  </a:lnTo>
                  <a:lnTo>
                    <a:pt x="56" y="37"/>
                  </a:lnTo>
                  <a:lnTo>
                    <a:pt x="56" y="35"/>
                  </a:lnTo>
                  <a:lnTo>
                    <a:pt x="56" y="33"/>
                  </a:lnTo>
                  <a:lnTo>
                    <a:pt x="56" y="30"/>
                  </a:lnTo>
                  <a:lnTo>
                    <a:pt x="55" y="28"/>
                  </a:lnTo>
                  <a:lnTo>
                    <a:pt x="54" y="26"/>
                  </a:lnTo>
                  <a:lnTo>
                    <a:pt x="54" y="24"/>
                  </a:lnTo>
                  <a:lnTo>
                    <a:pt x="52" y="22"/>
                  </a:lnTo>
                  <a:lnTo>
                    <a:pt x="51" y="20"/>
                  </a:lnTo>
                  <a:lnTo>
                    <a:pt x="50" y="19"/>
                  </a:lnTo>
                  <a:lnTo>
                    <a:pt x="48" y="17"/>
                  </a:lnTo>
                  <a:lnTo>
                    <a:pt x="47" y="16"/>
                  </a:lnTo>
                  <a:lnTo>
                    <a:pt x="45" y="15"/>
                  </a:lnTo>
                  <a:lnTo>
                    <a:pt x="43" y="14"/>
                  </a:lnTo>
                  <a:lnTo>
                    <a:pt x="41" y="13"/>
                  </a:lnTo>
                  <a:lnTo>
                    <a:pt x="39" y="12"/>
                  </a:lnTo>
                  <a:lnTo>
                    <a:pt x="36" y="12"/>
                  </a:lnTo>
                  <a:lnTo>
                    <a:pt x="34" y="1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47" name="Google Shape;947;p49"/>
            <p:cNvSpPr/>
            <p:nvPr/>
          </p:nvSpPr>
          <p:spPr>
            <a:xfrm>
              <a:off x="602320" y="2548400"/>
              <a:ext cx="33120" cy="33480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43" y="92"/>
                  </a:moveTo>
                  <a:lnTo>
                    <a:pt x="38" y="91"/>
                  </a:lnTo>
                  <a:lnTo>
                    <a:pt x="34" y="90"/>
                  </a:lnTo>
                  <a:lnTo>
                    <a:pt x="30" y="89"/>
                  </a:lnTo>
                  <a:lnTo>
                    <a:pt x="26" y="87"/>
                  </a:lnTo>
                  <a:lnTo>
                    <a:pt x="22" y="85"/>
                  </a:lnTo>
                  <a:lnTo>
                    <a:pt x="18" y="83"/>
                  </a:lnTo>
                  <a:lnTo>
                    <a:pt x="15" y="80"/>
                  </a:lnTo>
                  <a:lnTo>
                    <a:pt x="12" y="77"/>
                  </a:lnTo>
                  <a:lnTo>
                    <a:pt x="9" y="73"/>
                  </a:lnTo>
                  <a:lnTo>
                    <a:pt x="6" y="70"/>
                  </a:lnTo>
                  <a:lnTo>
                    <a:pt x="4" y="66"/>
                  </a:lnTo>
                  <a:lnTo>
                    <a:pt x="3" y="62"/>
                  </a:lnTo>
                  <a:lnTo>
                    <a:pt x="1" y="58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1" y="39"/>
                  </a:lnTo>
                  <a:lnTo>
                    <a:pt x="1" y="35"/>
                  </a:lnTo>
                  <a:lnTo>
                    <a:pt x="3" y="31"/>
                  </a:lnTo>
                  <a:lnTo>
                    <a:pt x="4" y="26"/>
                  </a:lnTo>
                  <a:lnTo>
                    <a:pt x="7" y="23"/>
                  </a:lnTo>
                  <a:lnTo>
                    <a:pt x="9" y="19"/>
                  </a:lnTo>
                  <a:lnTo>
                    <a:pt x="12" y="15"/>
                  </a:lnTo>
                  <a:lnTo>
                    <a:pt x="15" y="12"/>
                  </a:lnTo>
                  <a:lnTo>
                    <a:pt x="18" y="9"/>
                  </a:lnTo>
                  <a:lnTo>
                    <a:pt x="22" y="7"/>
                  </a:lnTo>
                  <a:lnTo>
                    <a:pt x="25" y="5"/>
                  </a:lnTo>
                  <a:lnTo>
                    <a:pt x="29" y="3"/>
                  </a:lnTo>
                  <a:lnTo>
                    <a:pt x="34" y="2"/>
                  </a:lnTo>
                  <a:lnTo>
                    <a:pt x="38" y="1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6" y="1"/>
                  </a:lnTo>
                  <a:lnTo>
                    <a:pt x="60" y="3"/>
                  </a:lnTo>
                  <a:lnTo>
                    <a:pt x="65" y="4"/>
                  </a:lnTo>
                  <a:lnTo>
                    <a:pt x="69" y="6"/>
                  </a:lnTo>
                  <a:lnTo>
                    <a:pt x="72" y="9"/>
                  </a:lnTo>
                  <a:lnTo>
                    <a:pt x="76" y="12"/>
                  </a:lnTo>
                  <a:lnTo>
                    <a:pt x="79" y="15"/>
                  </a:lnTo>
                  <a:lnTo>
                    <a:pt x="82" y="18"/>
                  </a:lnTo>
                  <a:lnTo>
                    <a:pt x="84" y="22"/>
                  </a:lnTo>
                  <a:lnTo>
                    <a:pt x="86" y="26"/>
                  </a:lnTo>
                  <a:lnTo>
                    <a:pt x="88" y="30"/>
                  </a:lnTo>
                  <a:lnTo>
                    <a:pt x="89" y="34"/>
                  </a:lnTo>
                  <a:lnTo>
                    <a:pt x="90" y="39"/>
                  </a:lnTo>
                  <a:lnTo>
                    <a:pt x="91" y="43"/>
                  </a:lnTo>
                  <a:lnTo>
                    <a:pt x="91" y="48"/>
                  </a:lnTo>
                  <a:lnTo>
                    <a:pt x="91" y="53"/>
                  </a:lnTo>
                  <a:lnTo>
                    <a:pt x="90" y="57"/>
                  </a:lnTo>
                  <a:lnTo>
                    <a:pt x="88" y="61"/>
                  </a:lnTo>
                  <a:lnTo>
                    <a:pt x="87" y="66"/>
                  </a:lnTo>
                  <a:lnTo>
                    <a:pt x="85" y="69"/>
                  </a:lnTo>
                  <a:lnTo>
                    <a:pt x="82" y="73"/>
                  </a:lnTo>
                  <a:lnTo>
                    <a:pt x="79" y="77"/>
                  </a:lnTo>
                  <a:lnTo>
                    <a:pt x="76" y="80"/>
                  </a:lnTo>
                  <a:lnTo>
                    <a:pt x="73" y="83"/>
                  </a:lnTo>
                  <a:lnTo>
                    <a:pt x="69" y="85"/>
                  </a:lnTo>
                  <a:lnTo>
                    <a:pt x="65" y="87"/>
                  </a:lnTo>
                  <a:lnTo>
                    <a:pt x="61" y="89"/>
                  </a:lnTo>
                  <a:lnTo>
                    <a:pt x="57" y="90"/>
                  </a:lnTo>
                  <a:lnTo>
                    <a:pt x="53" y="91"/>
                  </a:lnTo>
                  <a:lnTo>
                    <a:pt x="48" y="92"/>
                  </a:lnTo>
                  <a:lnTo>
                    <a:pt x="43" y="92"/>
                  </a:lnTo>
                  <a:moveTo>
                    <a:pt x="47" y="15"/>
                  </a:moveTo>
                  <a:lnTo>
                    <a:pt x="44" y="15"/>
                  </a:lnTo>
                  <a:lnTo>
                    <a:pt x="41" y="16"/>
                  </a:lnTo>
                  <a:lnTo>
                    <a:pt x="38" y="16"/>
                  </a:lnTo>
                  <a:lnTo>
                    <a:pt x="35" y="17"/>
                  </a:lnTo>
                  <a:lnTo>
                    <a:pt x="32" y="19"/>
                  </a:lnTo>
                  <a:lnTo>
                    <a:pt x="30" y="20"/>
                  </a:lnTo>
                  <a:lnTo>
                    <a:pt x="27" y="22"/>
                  </a:lnTo>
                  <a:lnTo>
                    <a:pt x="25" y="23"/>
                  </a:lnTo>
                  <a:lnTo>
                    <a:pt x="23" y="26"/>
                  </a:lnTo>
                  <a:lnTo>
                    <a:pt x="21" y="28"/>
                  </a:lnTo>
                  <a:lnTo>
                    <a:pt x="19" y="30"/>
                  </a:lnTo>
                  <a:lnTo>
                    <a:pt x="18" y="33"/>
                  </a:lnTo>
                  <a:lnTo>
                    <a:pt x="17" y="35"/>
                  </a:lnTo>
                  <a:lnTo>
                    <a:pt x="16" y="38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7"/>
                  </a:lnTo>
                  <a:lnTo>
                    <a:pt x="15" y="50"/>
                  </a:lnTo>
                  <a:lnTo>
                    <a:pt x="16" y="53"/>
                  </a:lnTo>
                  <a:lnTo>
                    <a:pt x="17" y="56"/>
                  </a:lnTo>
                  <a:lnTo>
                    <a:pt x="18" y="59"/>
                  </a:lnTo>
                  <a:lnTo>
                    <a:pt x="19" y="61"/>
                  </a:lnTo>
                  <a:lnTo>
                    <a:pt x="21" y="64"/>
                  </a:lnTo>
                  <a:lnTo>
                    <a:pt x="23" y="66"/>
                  </a:lnTo>
                  <a:lnTo>
                    <a:pt x="25" y="68"/>
                  </a:lnTo>
                  <a:lnTo>
                    <a:pt x="27" y="70"/>
                  </a:lnTo>
                  <a:lnTo>
                    <a:pt x="30" y="72"/>
                  </a:lnTo>
                  <a:lnTo>
                    <a:pt x="32" y="73"/>
                  </a:lnTo>
                  <a:lnTo>
                    <a:pt x="35" y="74"/>
                  </a:lnTo>
                  <a:lnTo>
                    <a:pt x="38" y="75"/>
                  </a:lnTo>
                  <a:lnTo>
                    <a:pt x="41" y="76"/>
                  </a:lnTo>
                  <a:lnTo>
                    <a:pt x="44" y="76"/>
                  </a:lnTo>
                  <a:lnTo>
                    <a:pt x="47" y="76"/>
                  </a:lnTo>
                  <a:lnTo>
                    <a:pt x="50" y="76"/>
                  </a:lnTo>
                  <a:lnTo>
                    <a:pt x="53" y="75"/>
                  </a:lnTo>
                  <a:lnTo>
                    <a:pt x="56" y="74"/>
                  </a:lnTo>
                  <a:lnTo>
                    <a:pt x="59" y="73"/>
                  </a:lnTo>
                  <a:lnTo>
                    <a:pt x="61" y="72"/>
                  </a:lnTo>
                  <a:lnTo>
                    <a:pt x="64" y="70"/>
                  </a:lnTo>
                  <a:lnTo>
                    <a:pt x="66" y="68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72" y="61"/>
                  </a:lnTo>
                  <a:lnTo>
                    <a:pt x="73" y="59"/>
                  </a:lnTo>
                  <a:lnTo>
                    <a:pt x="74" y="56"/>
                  </a:lnTo>
                  <a:lnTo>
                    <a:pt x="75" y="53"/>
                  </a:lnTo>
                  <a:lnTo>
                    <a:pt x="76" y="50"/>
                  </a:lnTo>
                  <a:lnTo>
                    <a:pt x="76" y="47"/>
                  </a:lnTo>
                  <a:lnTo>
                    <a:pt x="76" y="44"/>
                  </a:lnTo>
                  <a:lnTo>
                    <a:pt x="76" y="41"/>
                  </a:lnTo>
                  <a:lnTo>
                    <a:pt x="75" y="38"/>
                  </a:lnTo>
                  <a:lnTo>
                    <a:pt x="74" y="35"/>
                  </a:lnTo>
                  <a:lnTo>
                    <a:pt x="73" y="32"/>
                  </a:lnTo>
                  <a:lnTo>
                    <a:pt x="71" y="30"/>
                  </a:lnTo>
                  <a:lnTo>
                    <a:pt x="70" y="27"/>
                  </a:lnTo>
                  <a:lnTo>
                    <a:pt x="68" y="25"/>
                  </a:lnTo>
                  <a:lnTo>
                    <a:pt x="66" y="23"/>
                  </a:lnTo>
                  <a:lnTo>
                    <a:pt x="63" y="21"/>
                  </a:lnTo>
                  <a:lnTo>
                    <a:pt x="61" y="19"/>
                  </a:lnTo>
                  <a:lnTo>
                    <a:pt x="58" y="18"/>
                  </a:lnTo>
                  <a:lnTo>
                    <a:pt x="56" y="17"/>
                  </a:lnTo>
                  <a:lnTo>
                    <a:pt x="53" y="16"/>
                  </a:lnTo>
                  <a:lnTo>
                    <a:pt x="50" y="15"/>
                  </a:lnTo>
                  <a:lnTo>
                    <a:pt x="47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48" name="Google Shape;948;p49"/>
            <p:cNvSpPr/>
            <p:nvPr/>
          </p:nvSpPr>
          <p:spPr>
            <a:xfrm>
              <a:off x="596200" y="254264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0" y="124"/>
                  </a:moveTo>
                  <a:lnTo>
                    <a:pt x="54" y="123"/>
                  </a:lnTo>
                  <a:lnTo>
                    <a:pt x="48" y="122"/>
                  </a:lnTo>
                  <a:lnTo>
                    <a:pt x="42" y="121"/>
                  </a:lnTo>
                  <a:lnTo>
                    <a:pt x="36" y="118"/>
                  </a:lnTo>
                  <a:lnTo>
                    <a:pt x="31" y="116"/>
                  </a:lnTo>
                  <a:lnTo>
                    <a:pt x="26" y="112"/>
                  </a:lnTo>
                  <a:lnTo>
                    <a:pt x="21" y="108"/>
                  </a:lnTo>
                  <a:lnTo>
                    <a:pt x="17" y="104"/>
                  </a:lnTo>
                  <a:lnTo>
                    <a:pt x="13" y="100"/>
                  </a:lnTo>
                  <a:lnTo>
                    <a:pt x="10" y="95"/>
                  </a:lnTo>
                  <a:lnTo>
                    <a:pt x="7" y="89"/>
                  </a:lnTo>
                  <a:lnTo>
                    <a:pt x="4" y="84"/>
                  </a:lnTo>
                  <a:lnTo>
                    <a:pt x="2" y="78"/>
                  </a:lnTo>
                  <a:lnTo>
                    <a:pt x="1" y="72"/>
                  </a:lnTo>
                  <a:lnTo>
                    <a:pt x="0" y="65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2" y="47"/>
                  </a:lnTo>
                  <a:lnTo>
                    <a:pt x="3" y="41"/>
                  </a:lnTo>
                  <a:lnTo>
                    <a:pt x="6" y="35"/>
                  </a:lnTo>
                  <a:lnTo>
                    <a:pt x="9" y="30"/>
                  </a:lnTo>
                  <a:lnTo>
                    <a:pt x="12" y="25"/>
                  </a:lnTo>
                  <a:lnTo>
                    <a:pt x="16" y="21"/>
                  </a:lnTo>
                  <a:lnTo>
                    <a:pt x="20" y="16"/>
                  </a:lnTo>
                  <a:lnTo>
                    <a:pt x="25" y="13"/>
                  </a:lnTo>
                  <a:lnTo>
                    <a:pt x="30" y="9"/>
                  </a:lnTo>
                  <a:lnTo>
                    <a:pt x="35" y="6"/>
                  </a:lnTo>
                  <a:lnTo>
                    <a:pt x="41" y="4"/>
                  </a:lnTo>
                  <a:lnTo>
                    <a:pt x="46" y="2"/>
                  </a:lnTo>
                  <a:lnTo>
                    <a:pt x="52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1"/>
                  </a:lnTo>
                  <a:lnTo>
                    <a:pt x="77" y="2"/>
                  </a:lnTo>
                  <a:lnTo>
                    <a:pt x="83" y="3"/>
                  </a:lnTo>
                  <a:lnTo>
                    <a:pt x="89" y="6"/>
                  </a:lnTo>
                  <a:lnTo>
                    <a:pt x="94" y="8"/>
                  </a:lnTo>
                  <a:lnTo>
                    <a:pt x="99" y="12"/>
                  </a:lnTo>
                  <a:lnTo>
                    <a:pt x="104" y="15"/>
                  </a:lnTo>
                  <a:lnTo>
                    <a:pt x="108" y="20"/>
                  </a:lnTo>
                  <a:lnTo>
                    <a:pt x="112" y="24"/>
                  </a:lnTo>
                  <a:lnTo>
                    <a:pt x="115" y="29"/>
                  </a:lnTo>
                  <a:lnTo>
                    <a:pt x="118" y="34"/>
                  </a:lnTo>
                  <a:lnTo>
                    <a:pt x="120" y="40"/>
                  </a:lnTo>
                  <a:lnTo>
                    <a:pt x="122" y="46"/>
                  </a:lnTo>
                  <a:lnTo>
                    <a:pt x="123" y="52"/>
                  </a:lnTo>
                  <a:lnTo>
                    <a:pt x="124" y="58"/>
                  </a:lnTo>
                  <a:lnTo>
                    <a:pt x="124" y="64"/>
                  </a:lnTo>
                  <a:lnTo>
                    <a:pt x="123" y="70"/>
                  </a:lnTo>
                  <a:lnTo>
                    <a:pt x="122" y="77"/>
                  </a:lnTo>
                  <a:lnTo>
                    <a:pt x="121" y="83"/>
                  </a:lnTo>
                  <a:lnTo>
                    <a:pt x="118" y="88"/>
                  </a:lnTo>
                  <a:lnTo>
                    <a:pt x="116" y="94"/>
                  </a:lnTo>
                  <a:lnTo>
                    <a:pt x="112" y="99"/>
                  </a:lnTo>
                  <a:lnTo>
                    <a:pt x="109" y="104"/>
                  </a:lnTo>
                  <a:lnTo>
                    <a:pt x="104" y="108"/>
                  </a:lnTo>
                  <a:lnTo>
                    <a:pt x="100" y="112"/>
                  </a:lnTo>
                  <a:lnTo>
                    <a:pt x="95" y="115"/>
                  </a:lnTo>
                  <a:lnTo>
                    <a:pt x="90" y="118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6" y="124"/>
                  </a:lnTo>
                  <a:lnTo>
                    <a:pt x="60" y="124"/>
                  </a:lnTo>
                  <a:moveTo>
                    <a:pt x="64" y="20"/>
                  </a:moveTo>
                  <a:lnTo>
                    <a:pt x="60" y="20"/>
                  </a:lnTo>
                  <a:lnTo>
                    <a:pt x="56" y="20"/>
                  </a:lnTo>
                  <a:lnTo>
                    <a:pt x="52" y="21"/>
                  </a:lnTo>
                  <a:lnTo>
                    <a:pt x="48" y="23"/>
                  </a:lnTo>
                  <a:lnTo>
                    <a:pt x="44" y="24"/>
                  </a:lnTo>
                  <a:lnTo>
                    <a:pt x="41" y="26"/>
                  </a:lnTo>
                  <a:lnTo>
                    <a:pt x="37" y="28"/>
                  </a:lnTo>
                  <a:lnTo>
                    <a:pt x="34" y="31"/>
                  </a:lnTo>
                  <a:lnTo>
                    <a:pt x="31" y="34"/>
                  </a:lnTo>
                  <a:lnTo>
                    <a:pt x="29" y="37"/>
                  </a:lnTo>
                  <a:lnTo>
                    <a:pt x="27" y="40"/>
                  </a:lnTo>
                  <a:lnTo>
                    <a:pt x="25" y="44"/>
                  </a:lnTo>
                  <a:lnTo>
                    <a:pt x="23" y="48"/>
                  </a:lnTo>
                  <a:lnTo>
                    <a:pt x="22" y="52"/>
                  </a:lnTo>
                  <a:lnTo>
                    <a:pt x="21" y="56"/>
                  </a:lnTo>
                  <a:lnTo>
                    <a:pt x="21" y="60"/>
                  </a:lnTo>
                  <a:lnTo>
                    <a:pt x="21" y="64"/>
                  </a:lnTo>
                  <a:lnTo>
                    <a:pt x="21" y="68"/>
                  </a:lnTo>
                  <a:lnTo>
                    <a:pt x="22" y="72"/>
                  </a:lnTo>
                  <a:lnTo>
                    <a:pt x="24" y="76"/>
                  </a:lnTo>
                  <a:lnTo>
                    <a:pt x="25" y="80"/>
                  </a:lnTo>
                  <a:lnTo>
                    <a:pt x="27" y="83"/>
                  </a:lnTo>
                  <a:lnTo>
                    <a:pt x="29" y="87"/>
                  </a:lnTo>
                  <a:lnTo>
                    <a:pt x="32" y="90"/>
                  </a:lnTo>
                  <a:lnTo>
                    <a:pt x="35" y="93"/>
                  </a:lnTo>
                  <a:lnTo>
                    <a:pt x="38" y="95"/>
                  </a:lnTo>
                  <a:lnTo>
                    <a:pt x="41" y="97"/>
                  </a:lnTo>
                  <a:lnTo>
                    <a:pt x="44" y="99"/>
                  </a:lnTo>
                  <a:lnTo>
                    <a:pt x="48" y="101"/>
                  </a:lnTo>
                  <a:lnTo>
                    <a:pt x="52" y="102"/>
                  </a:lnTo>
                  <a:lnTo>
                    <a:pt x="56" y="103"/>
                  </a:lnTo>
                  <a:lnTo>
                    <a:pt x="60" y="103"/>
                  </a:lnTo>
                  <a:lnTo>
                    <a:pt x="64" y="103"/>
                  </a:lnTo>
                  <a:lnTo>
                    <a:pt x="68" y="103"/>
                  </a:lnTo>
                  <a:lnTo>
                    <a:pt x="72" y="102"/>
                  </a:lnTo>
                  <a:lnTo>
                    <a:pt x="76" y="100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2"/>
                  </a:lnTo>
                  <a:lnTo>
                    <a:pt x="93" y="90"/>
                  </a:lnTo>
                  <a:lnTo>
                    <a:pt x="95" y="86"/>
                  </a:lnTo>
                  <a:lnTo>
                    <a:pt x="98" y="83"/>
                  </a:lnTo>
                  <a:lnTo>
                    <a:pt x="100" y="80"/>
                  </a:lnTo>
                  <a:lnTo>
                    <a:pt x="101" y="76"/>
                  </a:lnTo>
                  <a:lnTo>
                    <a:pt x="103" y="72"/>
                  </a:lnTo>
                  <a:lnTo>
                    <a:pt x="104" y="68"/>
                  </a:lnTo>
                  <a:lnTo>
                    <a:pt x="104" y="64"/>
                  </a:lnTo>
                  <a:lnTo>
                    <a:pt x="104" y="60"/>
                  </a:lnTo>
                  <a:lnTo>
                    <a:pt x="104" y="56"/>
                  </a:lnTo>
                  <a:lnTo>
                    <a:pt x="103" y="52"/>
                  </a:lnTo>
                  <a:lnTo>
                    <a:pt x="102" y="48"/>
                  </a:lnTo>
                  <a:lnTo>
                    <a:pt x="100" y="44"/>
                  </a:lnTo>
                  <a:lnTo>
                    <a:pt x="98" y="41"/>
                  </a:lnTo>
                  <a:lnTo>
                    <a:pt x="96" y="37"/>
                  </a:lnTo>
                  <a:lnTo>
                    <a:pt x="93" y="34"/>
                  </a:lnTo>
                  <a:lnTo>
                    <a:pt x="90" y="31"/>
                  </a:lnTo>
                  <a:lnTo>
                    <a:pt x="87" y="29"/>
                  </a:lnTo>
                  <a:lnTo>
                    <a:pt x="84" y="27"/>
                  </a:lnTo>
                  <a:lnTo>
                    <a:pt x="80" y="25"/>
                  </a:lnTo>
                  <a:lnTo>
                    <a:pt x="76" y="23"/>
                  </a:lnTo>
                  <a:lnTo>
                    <a:pt x="72" y="22"/>
                  </a:lnTo>
                  <a:lnTo>
                    <a:pt x="68" y="21"/>
                  </a:lnTo>
                  <a:lnTo>
                    <a:pt x="64" y="2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49" name="Google Shape;949;p49"/>
            <p:cNvSpPr/>
            <p:nvPr/>
          </p:nvSpPr>
          <p:spPr>
            <a:xfrm>
              <a:off x="588640" y="2617880"/>
              <a:ext cx="24840" cy="24480"/>
            </a:xfrm>
            <a:custGeom>
              <a:avLst/>
              <a:gdLst/>
              <a:ahLst/>
              <a:cxnLst/>
              <a:rect l="l" t="t" r="r" b="b"/>
              <a:pathLst>
                <a:path w="69" h="68" extrusionOk="0">
                  <a:moveTo>
                    <a:pt x="33" y="67"/>
                  </a:moveTo>
                  <a:lnTo>
                    <a:pt x="29" y="67"/>
                  </a:lnTo>
                  <a:lnTo>
                    <a:pt x="26" y="66"/>
                  </a:lnTo>
                  <a:lnTo>
                    <a:pt x="23" y="65"/>
                  </a:lnTo>
                  <a:lnTo>
                    <a:pt x="20" y="64"/>
                  </a:lnTo>
                  <a:lnTo>
                    <a:pt x="17" y="62"/>
                  </a:lnTo>
                  <a:lnTo>
                    <a:pt x="14" y="60"/>
                  </a:lnTo>
                  <a:lnTo>
                    <a:pt x="12" y="58"/>
                  </a:lnTo>
                  <a:lnTo>
                    <a:pt x="9" y="56"/>
                  </a:lnTo>
                  <a:lnTo>
                    <a:pt x="7" y="54"/>
                  </a:lnTo>
                  <a:lnTo>
                    <a:pt x="5" y="51"/>
                  </a:lnTo>
                  <a:lnTo>
                    <a:pt x="4" y="48"/>
                  </a:lnTo>
                  <a:lnTo>
                    <a:pt x="2" y="45"/>
                  </a:lnTo>
                  <a:lnTo>
                    <a:pt x="1" y="42"/>
                  </a:lnTo>
                  <a:lnTo>
                    <a:pt x="0" y="39"/>
                  </a:lnTo>
                  <a:lnTo>
                    <a:pt x="0" y="35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1" y="25"/>
                  </a:lnTo>
                  <a:lnTo>
                    <a:pt x="2" y="22"/>
                  </a:lnTo>
                  <a:lnTo>
                    <a:pt x="3" y="19"/>
                  </a:lnTo>
                  <a:lnTo>
                    <a:pt x="5" y="16"/>
                  </a:lnTo>
                  <a:lnTo>
                    <a:pt x="7" y="13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3" y="7"/>
                  </a:lnTo>
                  <a:lnTo>
                    <a:pt x="16" y="5"/>
                  </a:lnTo>
                  <a:lnTo>
                    <a:pt x="19" y="3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4" y="7"/>
                  </a:lnTo>
                  <a:lnTo>
                    <a:pt x="56" y="9"/>
                  </a:lnTo>
                  <a:lnTo>
                    <a:pt x="59" y="11"/>
                  </a:lnTo>
                  <a:lnTo>
                    <a:pt x="61" y="13"/>
                  </a:lnTo>
                  <a:lnTo>
                    <a:pt x="63" y="16"/>
                  </a:lnTo>
                  <a:lnTo>
                    <a:pt x="64" y="19"/>
                  </a:lnTo>
                  <a:lnTo>
                    <a:pt x="66" y="22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8" y="31"/>
                  </a:lnTo>
                  <a:lnTo>
                    <a:pt x="68" y="35"/>
                  </a:lnTo>
                  <a:lnTo>
                    <a:pt x="68" y="38"/>
                  </a:lnTo>
                  <a:lnTo>
                    <a:pt x="67" y="42"/>
                  </a:lnTo>
                  <a:lnTo>
                    <a:pt x="66" y="45"/>
                  </a:lnTo>
                  <a:lnTo>
                    <a:pt x="65" y="48"/>
                  </a:lnTo>
                  <a:lnTo>
                    <a:pt x="63" y="51"/>
                  </a:lnTo>
                  <a:lnTo>
                    <a:pt x="61" y="53"/>
                  </a:lnTo>
                  <a:lnTo>
                    <a:pt x="59" y="56"/>
                  </a:lnTo>
                  <a:lnTo>
                    <a:pt x="57" y="58"/>
                  </a:lnTo>
                  <a:lnTo>
                    <a:pt x="54" y="60"/>
                  </a:lnTo>
                  <a:lnTo>
                    <a:pt x="52" y="62"/>
                  </a:lnTo>
                  <a:lnTo>
                    <a:pt x="49" y="64"/>
                  </a:lnTo>
                  <a:lnTo>
                    <a:pt x="46" y="65"/>
                  </a:lnTo>
                  <a:lnTo>
                    <a:pt x="43" y="66"/>
                  </a:lnTo>
                  <a:lnTo>
                    <a:pt x="40" y="67"/>
                  </a:lnTo>
                  <a:lnTo>
                    <a:pt x="36" y="67"/>
                  </a:lnTo>
                  <a:lnTo>
                    <a:pt x="33" y="67"/>
                  </a:lnTo>
                  <a:moveTo>
                    <a:pt x="35" y="11"/>
                  </a:moveTo>
                  <a:lnTo>
                    <a:pt x="33" y="11"/>
                  </a:lnTo>
                  <a:lnTo>
                    <a:pt x="31" y="11"/>
                  </a:lnTo>
                  <a:lnTo>
                    <a:pt x="28" y="12"/>
                  </a:lnTo>
                  <a:lnTo>
                    <a:pt x="26" y="12"/>
                  </a:lnTo>
                  <a:lnTo>
                    <a:pt x="24" y="13"/>
                  </a:lnTo>
                  <a:lnTo>
                    <a:pt x="22" y="14"/>
                  </a:lnTo>
                  <a:lnTo>
                    <a:pt x="21" y="15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6" y="20"/>
                  </a:lnTo>
                  <a:lnTo>
                    <a:pt x="15" y="22"/>
                  </a:lnTo>
                  <a:lnTo>
                    <a:pt x="14" y="24"/>
                  </a:lnTo>
                  <a:lnTo>
                    <a:pt x="13" y="26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12" y="37"/>
                  </a:lnTo>
                  <a:lnTo>
                    <a:pt x="13" y="39"/>
                  </a:lnTo>
                  <a:lnTo>
                    <a:pt x="13" y="41"/>
                  </a:lnTo>
                  <a:lnTo>
                    <a:pt x="14" y="43"/>
                  </a:lnTo>
                  <a:lnTo>
                    <a:pt x="15" y="45"/>
                  </a:lnTo>
                  <a:lnTo>
                    <a:pt x="16" y="47"/>
                  </a:lnTo>
                  <a:lnTo>
                    <a:pt x="18" y="49"/>
                  </a:lnTo>
                  <a:lnTo>
                    <a:pt x="19" y="50"/>
                  </a:lnTo>
                  <a:lnTo>
                    <a:pt x="21" y="51"/>
                  </a:lnTo>
                  <a:lnTo>
                    <a:pt x="23" y="53"/>
                  </a:lnTo>
                  <a:lnTo>
                    <a:pt x="25" y="54"/>
                  </a:lnTo>
                  <a:lnTo>
                    <a:pt x="27" y="55"/>
                  </a:lnTo>
                  <a:lnTo>
                    <a:pt x="29" y="55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5" y="56"/>
                  </a:lnTo>
                  <a:lnTo>
                    <a:pt x="38" y="56"/>
                  </a:lnTo>
                  <a:lnTo>
                    <a:pt x="40" y="55"/>
                  </a:lnTo>
                  <a:lnTo>
                    <a:pt x="42" y="54"/>
                  </a:lnTo>
                  <a:lnTo>
                    <a:pt x="44" y="53"/>
                  </a:lnTo>
                  <a:lnTo>
                    <a:pt x="46" y="52"/>
                  </a:lnTo>
                  <a:lnTo>
                    <a:pt x="48" y="51"/>
                  </a:lnTo>
                  <a:lnTo>
                    <a:pt x="49" y="50"/>
                  </a:lnTo>
                  <a:lnTo>
                    <a:pt x="51" y="48"/>
                  </a:lnTo>
                  <a:lnTo>
                    <a:pt x="52" y="46"/>
                  </a:lnTo>
                  <a:lnTo>
                    <a:pt x="54" y="44"/>
                  </a:lnTo>
                  <a:lnTo>
                    <a:pt x="55" y="43"/>
                  </a:lnTo>
                  <a:lnTo>
                    <a:pt x="56" y="40"/>
                  </a:lnTo>
                  <a:lnTo>
                    <a:pt x="56" y="38"/>
                  </a:lnTo>
                  <a:lnTo>
                    <a:pt x="57" y="36"/>
                  </a:lnTo>
                  <a:lnTo>
                    <a:pt x="57" y="34"/>
                  </a:lnTo>
                  <a:lnTo>
                    <a:pt x="57" y="32"/>
                  </a:lnTo>
                  <a:lnTo>
                    <a:pt x="57" y="30"/>
                  </a:lnTo>
                  <a:lnTo>
                    <a:pt x="56" y="27"/>
                  </a:lnTo>
                  <a:lnTo>
                    <a:pt x="55" y="25"/>
                  </a:lnTo>
                  <a:lnTo>
                    <a:pt x="54" y="23"/>
                  </a:lnTo>
                  <a:lnTo>
                    <a:pt x="53" y="21"/>
                  </a:lnTo>
                  <a:lnTo>
                    <a:pt x="52" y="20"/>
                  </a:lnTo>
                  <a:lnTo>
                    <a:pt x="50" y="18"/>
                  </a:lnTo>
                  <a:lnTo>
                    <a:pt x="49" y="16"/>
                  </a:lnTo>
                  <a:lnTo>
                    <a:pt x="47" y="15"/>
                  </a:lnTo>
                  <a:lnTo>
                    <a:pt x="45" y="14"/>
                  </a:lnTo>
                  <a:lnTo>
                    <a:pt x="43" y="13"/>
                  </a:lnTo>
                  <a:lnTo>
                    <a:pt x="41" y="12"/>
                  </a:lnTo>
                  <a:lnTo>
                    <a:pt x="39" y="12"/>
                  </a:lnTo>
                  <a:lnTo>
                    <a:pt x="37" y="11"/>
                  </a:lnTo>
                  <a:lnTo>
                    <a:pt x="35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50" name="Google Shape;950;p49"/>
            <p:cNvSpPr/>
            <p:nvPr/>
          </p:nvSpPr>
          <p:spPr>
            <a:xfrm>
              <a:off x="584320" y="2613200"/>
              <a:ext cx="33480" cy="33480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44" y="92"/>
                  </a:moveTo>
                  <a:lnTo>
                    <a:pt x="39" y="92"/>
                  </a:lnTo>
                  <a:lnTo>
                    <a:pt x="35" y="91"/>
                  </a:lnTo>
                  <a:lnTo>
                    <a:pt x="31" y="89"/>
                  </a:lnTo>
                  <a:lnTo>
                    <a:pt x="26" y="88"/>
                  </a:lnTo>
                  <a:lnTo>
                    <a:pt x="23" y="85"/>
                  </a:lnTo>
                  <a:lnTo>
                    <a:pt x="19" y="83"/>
                  </a:lnTo>
                  <a:lnTo>
                    <a:pt x="15" y="80"/>
                  </a:lnTo>
                  <a:lnTo>
                    <a:pt x="12" y="77"/>
                  </a:lnTo>
                  <a:lnTo>
                    <a:pt x="9" y="74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2" y="58"/>
                  </a:lnTo>
                  <a:lnTo>
                    <a:pt x="1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3" y="31"/>
                  </a:lnTo>
                  <a:lnTo>
                    <a:pt x="4" y="26"/>
                  </a:lnTo>
                  <a:lnTo>
                    <a:pt x="7" y="23"/>
                  </a:lnTo>
                  <a:lnTo>
                    <a:pt x="9" y="19"/>
                  </a:lnTo>
                  <a:lnTo>
                    <a:pt x="12" y="15"/>
                  </a:lnTo>
                  <a:lnTo>
                    <a:pt x="15" y="12"/>
                  </a:lnTo>
                  <a:lnTo>
                    <a:pt x="18" y="9"/>
                  </a:lnTo>
                  <a:lnTo>
                    <a:pt x="22" y="7"/>
                  </a:lnTo>
                  <a:lnTo>
                    <a:pt x="26" y="5"/>
                  </a:lnTo>
                  <a:lnTo>
                    <a:pt x="30" y="3"/>
                  </a:lnTo>
                  <a:lnTo>
                    <a:pt x="34" y="2"/>
                  </a:lnTo>
                  <a:lnTo>
                    <a:pt x="39" y="1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7" y="1"/>
                  </a:lnTo>
                  <a:lnTo>
                    <a:pt x="61" y="3"/>
                  </a:lnTo>
                  <a:lnTo>
                    <a:pt x="66" y="4"/>
                  </a:lnTo>
                  <a:lnTo>
                    <a:pt x="69" y="7"/>
                  </a:lnTo>
                  <a:lnTo>
                    <a:pt x="73" y="9"/>
                  </a:lnTo>
                  <a:lnTo>
                    <a:pt x="77" y="12"/>
                  </a:lnTo>
                  <a:lnTo>
                    <a:pt x="80" y="15"/>
                  </a:lnTo>
                  <a:lnTo>
                    <a:pt x="83" y="18"/>
                  </a:lnTo>
                  <a:lnTo>
                    <a:pt x="85" y="22"/>
                  </a:lnTo>
                  <a:lnTo>
                    <a:pt x="87" y="26"/>
                  </a:lnTo>
                  <a:lnTo>
                    <a:pt x="89" y="30"/>
                  </a:lnTo>
                  <a:lnTo>
                    <a:pt x="90" y="34"/>
                  </a:lnTo>
                  <a:lnTo>
                    <a:pt x="91" y="39"/>
                  </a:lnTo>
                  <a:lnTo>
                    <a:pt x="92" y="43"/>
                  </a:lnTo>
                  <a:lnTo>
                    <a:pt x="92" y="48"/>
                  </a:lnTo>
                  <a:lnTo>
                    <a:pt x="92" y="53"/>
                  </a:lnTo>
                  <a:lnTo>
                    <a:pt x="91" y="57"/>
                  </a:lnTo>
                  <a:lnTo>
                    <a:pt x="89" y="61"/>
                  </a:lnTo>
                  <a:lnTo>
                    <a:pt x="88" y="66"/>
                  </a:lnTo>
                  <a:lnTo>
                    <a:pt x="85" y="69"/>
                  </a:lnTo>
                  <a:lnTo>
                    <a:pt x="83" y="73"/>
                  </a:lnTo>
                  <a:lnTo>
                    <a:pt x="80" y="77"/>
                  </a:lnTo>
                  <a:lnTo>
                    <a:pt x="77" y="80"/>
                  </a:lnTo>
                  <a:lnTo>
                    <a:pt x="74" y="83"/>
                  </a:lnTo>
                  <a:lnTo>
                    <a:pt x="70" y="85"/>
                  </a:lnTo>
                  <a:lnTo>
                    <a:pt x="66" y="87"/>
                  </a:lnTo>
                  <a:lnTo>
                    <a:pt x="62" y="89"/>
                  </a:lnTo>
                  <a:lnTo>
                    <a:pt x="58" y="90"/>
                  </a:lnTo>
                  <a:lnTo>
                    <a:pt x="53" y="91"/>
                  </a:lnTo>
                  <a:lnTo>
                    <a:pt x="49" y="92"/>
                  </a:lnTo>
                  <a:lnTo>
                    <a:pt x="44" y="92"/>
                  </a:lnTo>
                  <a:moveTo>
                    <a:pt x="47" y="16"/>
                  </a:moveTo>
                  <a:lnTo>
                    <a:pt x="44" y="16"/>
                  </a:lnTo>
                  <a:lnTo>
                    <a:pt x="41" y="16"/>
                  </a:lnTo>
                  <a:lnTo>
                    <a:pt x="38" y="17"/>
                  </a:lnTo>
                  <a:lnTo>
                    <a:pt x="35" y="18"/>
                  </a:lnTo>
                  <a:lnTo>
                    <a:pt x="32" y="19"/>
                  </a:lnTo>
                  <a:lnTo>
                    <a:pt x="30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3" y="26"/>
                  </a:lnTo>
                  <a:lnTo>
                    <a:pt x="21" y="28"/>
                  </a:lnTo>
                  <a:lnTo>
                    <a:pt x="20" y="31"/>
                  </a:lnTo>
                  <a:lnTo>
                    <a:pt x="18" y="33"/>
                  </a:lnTo>
                  <a:lnTo>
                    <a:pt x="17" y="36"/>
                  </a:lnTo>
                  <a:lnTo>
                    <a:pt x="17" y="39"/>
                  </a:lnTo>
                  <a:lnTo>
                    <a:pt x="16" y="42"/>
                  </a:lnTo>
                  <a:lnTo>
                    <a:pt x="16" y="45"/>
                  </a:lnTo>
                  <a:lnTo>
                    <a:pt x="16" y="48"/>
                  </a:lnTo>
                  <a:lnTo>
                    <a:pt x="16" y="51"/>
                  </a:lnTo>
                  <a:lnTo>
                    <a:pt x="17" y="54"/>
                  </a:lnTo>
                  <a:lnTo>
                    <a:pt x="18" y="57"/>
                  </a:lnTo>
                  <a:lnTo>
                    <a:pt x="19" y="60"/>
                  </a:lnTo>
                  <a:lnTo>
                    <a:pt x="20" y="62"/>
                  </a:lnTo>
                  <a:lnTo>
                    <a:pt x="22" y="65"/>
                  </a:lnTo>
                  <a:lnTo>
                    <a:pt x="24" y="67"/>
                  </a:lnTo>
                  <a:lnTo>
                    <a:pt x="26" y="69"/>
                  </a:lnTo>
                  <a:lnTo>
                    <a:pt x="28" y="71"/>
                  </a:lnTo>
                  <a:lnTo>
                    <a:pt x="31" y="73"/>
                  </a:lnTo>
                  <a:lnTo>
                    <a:pt x="33" y="74"/>
                  </a:lnTo>
                  <a:lnTo>
                    <a:pt x="36" y="75"/>
                  </a:lnTo>
                  <a:lnTo>
                    <a:pt x="39" y="76"/>
                  </a:lnTo>
                  <a:lnTo>
                    <a:pt x="42" y="77"/>
                  </a:lnTo>
                  <a:lnTo>
                    <a:pt x="45" y="77"/>
                  </a:lnTo>
                  <a:lnTo>
                    <a:pt x="48" y="77"/>
                  </a:lnTo>
                  <a:lnTo>
                    <a:pt x="51" y="76"/>
                  </a:lnTo>
                  <a:lnTo>
                    <a:pt x="54" y="76"/>
                  </a:lnTo>
                  <a:lnTo>
                    <a:pt x="57" y="75"/>
                  </a:lnTo>
                  <a:lnTo>
                    <a:pt x="60" y="73"/>
                  </a:lnTo>
                  <a:lnTo>
                    <a:pt x="62" y="72"/>
                  </a:lnTo>
                  <a:lnTo>
                    <a:pt x="65" y="70"/>
                  </a:lnTo>
                  <a:lnTo>
                    <a:pt x="67" y="68"/>
                  </a:lnTo>
                  <a:lnTo>
                    <a:pt x="69" y="66"/>
                  </a:lnTo>
                  <a:lnTo>
                    <a:pt x="71" y="64"/>
                  </a:lnTo>
                  <a:lnTo>
                    <a:pt x="72" y="62"/>
                  </a:lnTo>
                  <a:lnTo>
                    <a:pt x="74" y="59"/>
                  </a:lnTo>
                  <a:lnTo>
                    <a:pt x="75" y="57"/>
                  </a:lnTo>
                  <a:lnTo>
                    <a:pt x="75" y="54"/>
                  </a:lnTo>
                  <a:lnTo>
                    <a:pt x="76" y="51"/>
                  </a:lnTo>
                  <a:lnTo>
                    <a:pt x="76" y="48"/>
                  </a:lnTo>
                  <a:lnTo>
                    <a:pt x="76" y="45"/>
                  </a:lnTo>
                  <a:lnTo>
                    <a:pt x="76" y="42"/>
                  </a:lnTo>
                  <a:lnTo>
                    <a:pt x="75" y="39"/>
                  </a:lnTo>
                  <a:lnTo>
                    <a:pt x="74" y="36"/>
                  </a:lnTo>
                  <a:lnTo>
                    <a:pt x="73" y="33"/>
                  </a:lnTo>
                  <a:lnTo>
                    <a:pt x="72" y="31"/>
                  </a:lnTo>
                  <a:lnTo>
                    <a:pt x="70" y="28"/>
                  </a:lnTo>
                  <a:lnTo>
                    <a:pt x="68" y="26"/>
                  </a:lnTo>
                  <a:lnTo>
                    <a:pt x="66" y="24"/>
                  </a:lnTo>
                  <a:lnTo>
                    <a:pt x="64" y="22"/>
                  </a:lnTo>
                  <a:lnTo>
                    <a:pt x="61" y="20"/>
                  </a:lnTo>
                  <a:lnTo>
                    <a:pt x="59" y="19"/>
                  </a:lnTo>
                  <a:lnTo>
                    <a:pt x="56" y="18"/>
                  </a:lnTo>
                  <a:lnTo>
                    <a:pt x="53" y="17"/>
                  </a:lnTo>
                  <a:lnTo>
                    <a:pt x="50" y="16"/>
                  </a:lnTo>
                  <a:lnTo>
                    <a:pt x="47" y="1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51" name="Google Shape;951;p49"/>
            <p:cNvSpPr/>
            <p:nvPr/>
          </p:nvSpPr>
          <p:spPr>
            <a:xfrm>
              <a:off x="828040" y="2405120"/>
              <a:ext cx="24480" cy="24840"/>
            </a:xfrm>
            <a:custGeom>
              <a:avLst/>
              <a:gdLst/>
              <a:ahLst/>
              <a:cxnLst/>
              <a:rect l="l" t="t" r="r" b="b"/>
              <a:pathLst>
                <a:path w="68" h="69" extrusionOk="0">
                  <a:moveTo>
                    <a:pt x="32" y="68"/>
                  </a:moveTo>
                  <a:lnTo>
                    <a:pt x="29" y="68"/>
                  </a:lnTo>
                  <a:lnTo>
                    <a:pt x="25" y="67"/>
                  </a:lnTo>
                  <a:lnTo>
                    <a:pt x="22" y="66"/>
                  </a:lnTo>
                  <a:lnTo>
                    <a:pt x="19" y="65"/>
                  </a:lnTo>
                  <a:lnTo>
                    <a:pt x="16" y="63"/>
                  </a:lnTo>
                  <a:lnTo>
                    <a:pt x="14" y="61"/>
                  </a:lnTo>
                  <a:lnTo>
                    <a:pt x="11" y="59"/>
                  </a:lnTo>
                  <a:lnTo>
                    <a:pt x="9" y="57"/>
                  </a:lnTo>
                  <a:lnTo>
                    <a:pt x="7" y="55"/>
                  </a:lnTo>
                  <a:lnTo>
                    <a:pt x="5" y="52"/>
                  </a:lnTo>
                  <a:lnTo>
                    <a:pt x="3" y="49"/>
                  </a:lnTo>
                  <a:lnTo>
                    <a:pt x="2" y="46"/>
                  </a:lnTo>
                  <a:lnTo>
                    <a:pt x="1" y="43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1" y="26"/>
                  </a:lnTo>
                  <a:lnTo>
                    <a:pt x="2" y="23"/>
                  </a:lnTo>
                  <a:lnTo>
                    <a:pt x="3" y="20"/>
                  </a:lnTo>
                  <a:lnTo>
                    <a:pt x="5" y="17"/>
                  </a:lnTo>
                  <a:lnTo>
                    <a:pt x="7" y="14"/>
                  </a:lnTo>
                  <a:lnTo>
                    <a:pt x="9" y="12"/>
                  </a:lnTo>
                  <a:lnTo>
                    <a:pt x="11" y="10"/>
                  </a:lnTo>
                  <a:lnTo>
                    <a:pt x="13" y="7"/>
                  </a:lnTo>
                  <a:lnTo>
                    <a:pt x="16" y="6"/>
                  </a:lnTo>
                  <a:lnTo>
                    <a:pt x="19" y="4"/>
                  </a:lnTo>
                  <a:lnTo>
                    <a:pt x="22" y="3"/>
                  </a:lnTo>
                  <a:lnTo>
                    <a:pt x="25" y="1"/>
                  </a:lnTo>
                  <a:lnTo>
                    <a:pt x="28" y="1"/>
                  </a:lnTo>
                  <a:lnTo>
                    <a:pt x="31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3" y="7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0" y="13"/>
                  </a:lnTo>
                  <a:lnTo>
                    <a:pt x="62" y="16"/>
                  </a:lnTo>
                  <a:lnTo>
                    <a:pt x="64" y="19"/>
                  </a:lnTo>
                  <a:lnTo>
                    <a:pt x="65" y="22"/>
                  </a:lnTo>
                  <a:lnTo>
                    <a:pt x="66" y="25"/>
                  </a:lnTo>
                  <a:lnTo>
                    <a:pt x="67" y="28"/>
                  </a:lnTo>
                  <a:lnTo>
                    <a:pt x="67" y="32"/>
                  </a:lnTo>
                  <a:lnTo>
                    <a:pt x="67" y="35"/>
                  </a:lnTo>
                  <a:lnTo>
                    <a:pt x="67" y="38"/>
                  </a:lnTo>
                  <a:lnTo>
                    <a:pt x="66" y="42"/>
                  </a:lnTo>
                  <a:lnTo>
                    <a:pt x="65" y="45"/>
                  </a:lnTo>
                  <a:lnTo>
                    <a:pt x="64" y="48"/>
                  </a:lnTo>
                  <a:lnTo>
                    <a:pt x="62" y="51"/>
                  </a:lnTo>
                  <a:lnTo>
                    <a:pt x="60" y="54"/>
                  </a:lnTo>
                  <a:lnTo>
                    <a:pt x="58" y="56"/>
                  </a:lnTo>
                  <a:lnTo>
                    <a:pt x="56" y="58"/>
                  </a:lnTo>
                  <a:lnTo>
                    <a:pt x="54" y="61"/>
                  </a:lnTo>
                  <a:lnTo>
                    <a:pt x="51" y="62"/>
                  </a:lnTo>
                  <a:lnTo>
                    <a:pt x="48" y="64"/>
                  </a:lnTo>
                  <a:lnTo>
                    <a:pt x="45" y="65"/>
                  </a:lnTo>
                  <a:lnTo>
                    <a:pt x="42" y="67"/>
                  </a:lnTo>
                  <a:lnTo>
                    <a:pt x="39" y="67"/>
                  </a:lnTo>
                  <a:lnTo>
                    <a:pt x="36" y="68"/>
                  </a:lnTo>
                  <a:lnTo>
                    <a:pt x="32" y="68"/>
                  </a:lnTo>
                  <a:moveTo>
                    <a:pt x="34" y="11"/>
                  </a:moveTo>
                  <a:lnTo>
                    <a:pt x="32" y="11"/>
                  </a:lnTo>
                  <a:lnTo>
                    <a:pt x="30" y="11"/>
                  </a:lnTo>
                  <a:lnTo>
                    <a:pt x="27" y="12"/>
                  </a:lnTo>
                  <a:lnTo>
                    <a:pt x="25" y="13"/>
                  </a:lnTo>
                  <a:lnTo>
                    <a:pt x="23" y="14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18" y="17"/>
                  </a:lnTo>
                  <a:lnTo>
                    <a:pt x="16" y="19"/>
                  </a:lnTo>
                  <a:lnTo>
                    <a:pt x="15" y="21"/>
                  </a:lnTo>
                  <a:lnTo>
                    <a:pt x="14" y="23"/>
                  </a:lnTo>
                  <a:lnTo>
                    <a:pt x="13" y="24"/>
                  </a:lnTo>
                  <a:lnTo>
                    <a:pt x="12" y="27"/>
                  </a:lnTo>
                  <a:lnTo>
                    <a:pt x="11" y="29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1" y="37"/>
                  </a:lnTo>
                  <a:lnTo>
                    <a:pt x="12" y="40"/>
                  </a:lnTo>
                  <a:lnTo>
                    <a:pt x="12" y="42"/>
                  </a:lnTo>
                  <a:lnTo>
                    <a:pt x="13" y="44"/>
                  </a:lnTo>
                  <a:lnTo>
                    <a:pt x="14" y="46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8" y="51"/>
                  </a:lnTo>
                  <a:lnTo>
                    <a:pt x="20" y="52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5"/>
                  </a:lnTo>
                  <a:lnTo>
                    <a:pt x="30" y="56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7" y="56"/>
                  </a:lnTo>
                  <a:lnTo>
                    <a:pt x="39" y="55"/>
                  </a:lnTo>
                  <a:lnTo>
                    <a:pt x="41" y="55"/>
                  </a:lnTo>
                  <a:lnTo>
                    <a:pt x="43" y="54"/>
                  </a:lnTo>
                  <a:lnTo>
                    <a:pt x="45" y="53"/>
                  </a:lnTo>
                  <a:lnTo>
                    <a:pt x="47" y="52"/>
                  </a:lnTo>
                  <a:lnTo>
                    <a:pt x="48" y="50"/>
                  </a:lnTo>
                  <a:lnTo>
                    <a:pt x="50" y="49"/>
                  </a:lnTo>
                  <a:lnTo>
                    <a:pt x="51" y="47"/>
                  </a:lnTo>
                  <a:lnTo>
                    <a:pt x="53" y="45"/>
                  </a:lnTo>
                  <a:lnTo>
                    <a:pt x="54" y="43"/>
                  </a:lnTo>
                  <a:lnTo>
                    <a:pt x="55" y="41"/>
                  </a:lnTo>
                  <a:lnTo>
                    <a:pt x="55" y="39"/>
                  </a:lnTo>
                  <a:lnTo>
                    <a:pt x="56" y="37"/>
                  </a:lnTo>
                  <a:lnTo>
                    <a:pt x="56" y="35"/>
                  </a:lnTo>
                  <a:lnTo>
                    <a:pt x="56" y="33"/>
                  </a:lnTo>
                  <a:lnTo>
                    <a:pt x="56" y="30"/>
                  </a:lnTo>
                  <a:lnTo>
                    <a:pt x="55" y="28"/>
                  </a:lnTo>
                  <a:lnTo>
                    <a:pt x="54" y="26"/>
                  </a:lnTo>
                  <a:lnTo>
                    <a:pt x="54" y="24"/>
                  </a:lnTo>
                  <a:lnTo>
                    <a:pt x="52" y="22"/>
                  </a:lnTo>
                  <a:lnTo>
                    <a:pt x="51" y="20"/>
                  </a:lnTo>
                  <a:lnTo>
                    <a:pt x="50" y="18"/>
                  </a:lnTo>
                  <a:lnTo>
                    <a:pt x="48" y="17"/>
                  </a:lnTo>
                  <a:lnTo>
                    <a:pt x="47" y="16"/>
                  </a:lnTo>
                  <a:lnTo>
                    <a:pt x="45" y="14"/>
                  </a:lnTo>
                  <a:lnTo>
                    <a:pt x="43" y="13"/>
                  </a:lnTo>
                  <a:lnTo>
                    <a:pt x="41" y="12"/>
                  </a:lnTo>
                  <a:lnTo>
                    <a:pt x="39" y="12"/>
                  </a:lnTo>
                  <a:lnTo>
                    <a:pt x="36" y="11"/>
                  </a:lnTo>
                  <a:lnTo>
                    <a:pt x="34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52" name="Google Shape;952;p49"/>
            <p:cNvSpPr/>
            <p:nvPr/>
          </p:nvSpPr>
          <p:spPr>
            <a:xfrm>
              <a:off x="823720" y="2400800"/>
              <a:ext cx="33120" cy="3312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44" y="91"/>
                  </a:moveTo>
                  <a:lnTo>
                    <a:pt x="39" y="91"/>
                  </a:lnTo>
                  <a:lnTo>
                    <a:pt x="35" y="90"/>
                  </a:lnTo>
                  <a:lnTo>
                    <a:pt x="30" y="88"/>
                  </a:lnTo>
                  <a:lnTo>
                    <a:pt x="26" y="87"/>
                  </a:lnTo>
                  <a:lnTo>
                    <a:pt x="22" y="85"/>
                  </a:lnTo>
                  <a:lnTo>
                    <a:pt x="18" y="82"/>
                  </a:lnTo>
                  <a:lnTo>
                    <a:pt x="15" y="80"/>
                  </a:lnTo>
                  <a:lnTo>
                    <a:pt x="12" y="76"/>
                  </a:lnTo>
                  <a:lnTo>
                    <a:pt x="9" y="73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1" y="58"/>
                  </a:lnTo>
                  <a:lnTo>
                    <a:pt x="1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3" y="31"/>
                  </a:lnTo>
                  <a:lnTo>
                    <a:pt x="4" y="26"/>
                  </a:lnTo>
                  <a:lnTo>
                    <a:pt x="6" y="23"/>
                  </a:lnTo>
                  <a:lnTo>
                    <a:pt x="9" y="19"/>
                  </a:lnTo>
                  <a:lnTo>
                    <a:pt x="11" y="15"/>
                  </a:lnTo>
                  <a:lnTo>
                    <a:pt x="14" y="12"/>
                  </a:lnTo>
                  <a:lnTo>
                    <a:pt x="18" y="9"/>
                  </a:lnTo>
                  <a:lnTo>
                    <a:pt x="21" y="7"/>
                  </a:lnTo>
                  <a:lnTo>
                    <a:pt x="25" y="5"/>
                  </a:lnTo>
                  <a:lnTo>
                    <a:pt x="29" y="3"/>
                  </a:lnTo>
                  <a:lnTo>
                    <a:pt x="33" y="2"/>
                  </a:lnTo>
                  <a:lnTo>
                    <a:pt x="38" y="1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6" y="1"/>
                  </a:lnTo>
                  <a:lnTo>
                    <a:pt x="60" y="3"/>
                  </a:lnTo>
                  <a:lnTo>
                    <a:pt x="65" y="4"/>
                  </a:lnTo>
                  <a:lnTo>
                    <a:pt x="68" y="6"/>
                  </a:lnTo>
                  <a:lnTo>
                    <a:pt x="72" y="9"/>
                  </a:lnTo>
                  <a:lnTo>
                    <a:pt x="76" y="12"/>
                  </a:lnTo>
                  <a:lnTo>
                    <a:pt x="79" y="15"/>
                  </a:lnTo>
                  <a:lnTo>
                    <a:pt x="82" y="18"/>
                  </a:lnTo>
                  <a:lnTo>
                    <a:pt x="84" y="22"/>
                  </a:lnTo>
                  <a:lnTo>
                    <a:pt x="86" y="26"/>
                  </a:lnTo>
                  <a:lnTo>
                    <a:pt x="88" y="30"/>
                  </a:lnTo>
                  <a:lnTo>
                    <a:pt x="89" y="34"/>
                  </a:lnTo>
                  <a:lnTo>
                    <a:pt x="90" y="39"/>
                  </a:lnTo>
                  <a:lnTo>
                    <a:pt x="91" y="43"/>
                  </a:lnTo>
                  <a:lnTo>
                    <a:pt x="91" y="48"/>
                  </a:lnTo>
                  <a:lnTo>
                    <a:pt x="91" y="53"/>
                  </a:lnTo>
                  <a:lnTo>
                    <a:pt x="90" y="57"/>
                  </a:lnTo>
                  <a:lnTo>
                    <a:pt x="88" y="61"/>
                  </a:lnTo>
                  <a:lnTo>
                    <a:pt x="87" y="66"/>
                  </a:lnTo>
                  <a:lnTo>
                    <a:pt x="85" y="69"/>
                  </a:lnTo>
                  <a:lnTo>
                    <a:pt x="82" y="73"/>
                  </a:lnTo>
                  <a:lnTo>
                    <a:pt x="80" y="77"/>
                  </a:lnTo>
                  <a:lnTo>
                    <a:pt x="76" y="80"/>
                  </a:lnTo>
                  <a:lnTo>
                    <a:pt x="73" y="82"/>
                  </a:lnTo>
                  <a:lnTo>
                    <a:pt x="70" y="85"/>
                  </a:lnTo>
                  <a:lnTo>
                    <a:pt x="66" y="87"/>
                  </a:lnTo>
                  <a:lnTo>
                    <a:pt x="62" y="89"/>
                  </a:lnTo>
                  <a:lnTo>
                    <a:pt x="58" y="90"/>
                  </a:lnTo>
                  <a:lnTo>
                    <a:pt x="53" y="91"/>
                  </a:lnTo>
                  <a:lnTo>
                    <a:pt x="49" y="91"/>
                  </a:lnTo>
                  <a:lnTo>
                    <a:pt x="44" y="91"/>
                  </a:lnTo>
                  <a:moveTo>
                    <a:pt x="47" y="15"/>
                  </a:moveTo>
                  <a:lnTo>
                    <a:pt x="44" y="15"/>
                  </a:lnTo>
                  <a:lnTo>
                    <a:pt x="41" y="15"/>
                  </a:lnTo>
                  <a:lnTo>
                    <a:pt x="38" y="16"/>
                  </a:lnTo>
                  <a:lnTo>
                    <a:pt x="35" y="17"/>
                  </a:lnTo>
                  <a:lnTo>
                    <a:pt x="32" y="18"/>
                  </a:lnTo>
                  <a:lnTo>
                    <a:pt x="30" y="20"/>
                  </a:lnTo>
                  <a:lnTo>
                    <a:pt x="27" y="21"/>
                  </a:lnTo>
                  <a:lnTo>
                    <a:pt x="25" y="23"/>
                  </a:lnTo>
                  <a:lnTo>
                    <a:pt x="23" y="25"/>
                  </a:lnTo>
                  <a:lnTo>
                    <a:pt x="21" y="28"/>
                  </a:lnTo>
                  <a:lnTo>
                    <a:pt x="19" y="30"/>
                  </a:lnTo>
                  <a:lnTo>
                    <a:pt x="18" y="33"/>
                  </a:lnTo>
                  <a:lnTo>
                    <a:pt x="17" y="35"/>
                  </a:lnTo>
                  <a:lnTo>
                    <a:pt x="16" y="38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7"/>
                  </a:lnTo>
                  <a:lnTo>
                    <a:pt x="15" y="50"/>
                  </a:lnTo>
                  <a:lnTo>
                    <a:pt x="16" y="53"/>
                  </a:lnTo>
                  <a:lnTo>
                    <a:pt x="17" y="56"/>
                  </a:lnTo>
                  <a:lnTo>
                    <a:pt x="18" y="59"/>
                  </a:lnTo>
                  <a:lnTo>
                    <a:pt x="19" y="61"/>
                  </a:lnTo>
                  <a:lnTo>
                    <a:pt x="21" y="64"/>
                  </a:lnTo>
                  <a:lnTo>
                    <a:pt x="23" y="66"/>
                  </a:lnTo>
                  <a:lnTo>
                    <a:pt x="25" y="68"/>
                  </a:lnTo>
                  <a:lnTo>
                    <a:pt x="27" y="70"/>
                  </a:lnTo>
                  <a:lnTo>
                    <a:pt x="30" y="72"/>
                  </a:lnTo>
                  <a:lnTo>
                    <a:pt x="32" y="73"/>
                  </a:lnTo>
                  <a:lnTo>
                    <a:pt x="35" y="74"/>
                  </a:lnTo>
                  <a:lnTo>
                    <a:pt x="38" y="75"/>
                  </a:lnTo>
                  <a:lnTo>
                    <a:pt x="41" y="76"/>
                  </a:lnTo>
                  <a:lnTo>
                    <a:pt x="44" y="76"/>
                  </a:lnTo>
                  <a:lnTo>
                    <a:pt x="47" y="76"/>
                  </a:lnTo>
                  <a:lnTo>
                    <a:pt x="50" y="76"/>
                  </a:lnTo>
                  <a:lnTo>
                    <a:pt x="53" y="75"/>
                  </a:lnTo>
                  <a:lnTo>
                    <a:pt x="56" y="74"/>
                  </a:lnTo>
                  <a:lnTo>
                    <a:pt x="59" y="73"/>
                  </a:lnTo>
                  <a:lnTo>
                    <a:pt x="61" y="72"/>
                  </a:lnTo>
                  <a:lnTo>
                    <a:pt x="64" y="70"/>
                  </a:lnTo>
                  <a:lnTo>
                    <a:pt x="66" y="68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72" y="61"/>
                  </a:lnTo>
                  <a:lnTo>
                    <a:pt x="73" y="59"/>
                  </a:lnTo>
                  <a:lnTo>
                    <a:pt x="74" y="56"/>
                  </a:lnTo>
                  <a:lnTo>
                    <a:pt x="75" y="53"/>
                  </a:lnTo>
                  <a:lnTo>
                    <a:pt x="76" y="50"/>
                  </a:lnTo>
                  <a:lnTo>
                    <a:pt x="76" y="47"/>
                  </a:lnTo>
                  <a:lnTo>
                    <a:pt x="76" y="44"/>
                  </a:lnTo>
                  <a:lnTo>
                    <a:pt x="76" y="41"/>
                  </a:lnTo>
                  <a:lnTo>
                    <a:pt x="75" y="38"/>
                  </a:lnTo>
                  <a:lnTo>
                    <a:pt x="74" y="35"/>
                  </a:lnTo>
                  <a:lnTo>
                    <a:pt x="73" y="32"/>
                  </a:lnTo>
                  <a:lnTo>
                    <a:pt x="71" y="30"/>
                  </a:lnTo>
                  <a:lnTo>
                    <a:pt x="70" y="27"/>
                  </a:lnTo>
                  <a:lnTo>
                    <a:pt x="68" y="25"/>
                  </a:lnTo>
                  <a:lnTo>
                    <a:pt x="66" y="23"/>
                  </a:lnTo>
                  <a:lnTo>
                    <a:pt x="63" y="21"/>
                  </a:lnTo>
                  <a:lnTo>
                    <a:pt x="61" y="19"/>
                  </a:lnTo>
                  <a:lnTo>
                    <a:pt x="58" y="18"/>
                  </a:lnTo>
                  <a:lnTo>
                    <a:pt x="56" y="17"/>
                  </a:lnTo>
                  <a:lnTo>
                    <a:pt x="53" y="16"/>
                  </a:lnTo>
                  <a:lnTo>
                    <a:pt x="50" y="15"/>
                  </a:lnTo>
                  <a:lnTo>
                    <a:pt x="47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53" name="Google Shape;953;p49"/>
            <p:cNvSpPr/>
            <p:nvPr/>
          </p:nvSpPr>
          <p:spPr>
            <a:xfrm>
              <a:off x="817600" y="239504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0" y="124"/>
                  </a:moveTo>
                  <a:lnTo>
                    <a:pt x="54" y="124"/>
                  </a:lnTo>
                  <a:lnTo>
                    <a:pt x="48" y="122"/>
                  </a:lnTo>
                  <a:lnTo>
                    <a:pt x="42" y="121"/>
                  </a:lnTo>
                  <a:lnTo>
                    <a:pt x="36" y="118"/>
                  </a:lnTo>
                  <a:lnTo>
                    <a:pt x="31" y="115"/>
                  </a:lnTo>
                  <a:lnTo>
                    <a:pt x="26" y="112"/>
                  </a:lnTo>
                  <a:lnTo>
                    <a:pt x="21" y="108"/>
                  </a:lnTo>
                  <a:lnTo>
                    <a:pt x="17" y="104"/>
                  </a:lnTo>
                  <a:lnTo>
                    <a:pt x="13" y="99"/>
                  </a:lnTo>
                  <a:lnTo>
                    <a:pt x="9" y="94"/>
                  </a:lnTo>
                  <a:lnTo>
                    <a:pt x="6" y="89"/>
                  </a:lnTo>
                  <a:lnTo>
                    <a:pt x="4" y="83"/>
                  </a:lnTo>
                  <a:lnTo>
                    <a:pt x="2" y="78"/>
                  </a:lnTo>
                  <a:lnTo>
                    <a:pt x="1" y="72"/>
                  </a:lnTo>
                  <a:lnTo>
                    <a:pt x="0" y="65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2" y="47"/>
                  </a:lnTo>
                  <a:lnTo>
                    <a:pt x="4" y="41"/>
                  </a:lnTo>
                  <a:lnTo>
                    <a:pt x="6" y="35"/>
                  </a:lnTo>
                  <a:lnTo>
                    <a:pt x="9" y="30"/>
                  </a:lnTo>
                  <a:lnTo>
                    <a:pt x="12" y="25"/>
                  </a:lnTo>
                  <a:lnTo>
                    <a:pt x="16" y="20"/>
                  </a:lnTo>
                  <a:lnTo>
                    <a:pt x="20" y="16"/>
                  </a:lnTo>
                  <a:lnTo>
                    <a:pt x="25" y="12"/>
                  </a:lnTo>
                  <a:lnTo>
                    <a:pt x="30" y="9"/>
                  </a:lnTo>
                  <a:lnTo>
                    <a:pt x="35" y="6"/>
                  </a:lnTo>
                  <a:lnTo>
                    <a:pt x="41" y="4"/>
                  </a:lnTo>
                  <a:lnTo>
                    <a:pt x="46" y="2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1"/>
                  </a:lnTo>
                  <a:lnTo>
                    <a:pt x="77" y="2"/>
                  </a:lnTo>
                  <a:lnTo>
                    <a:pt x="83" y="3"/>
                  </a:lnTo>
                  <a:lnTo>
                    <a:pt x="89" y="6"/>
                  </a:lnTo>
                  <a:lnTo>
                    <a:pt x="94" y="8"/>
                  </a:lnTo>
                  <a:lnTo>
                    <a:pt x="99" y="12"/>
                  </a:lnTo>
                  <a:lnTo>
                    <a:pt x="104" y="16"/>
                  </a:lnTo>
                  <a:lnTo>
                    <a:pt x="108" y="20"/>
                  </a:lnTo>
                  <a:lnTo>
                    <a:pt x="112" y="24"/>
                  </a:lnTo>
                  <a:lnTo>
                    <a:pt x="115" y="29"/>
                  </a:lnTo>
                  <a:lnTo>
                    <a:pt x="118" y="34"/>
                  </a:lnTo>
                  <a:lnTo>
                    <a:pt x="120" y="40"/>
                  </a:lnTo>
                  <a:lnTo>
                    <a:pt x="122" y="46"/>
                  </a:lnTo>
                  <a:lnTo>
                    <a:pt x="123" y="52"/>
                  </a:lnTo>
                  <a:lnTo>
                    <a:pt x="124" y="58"/>
                  </a:lnTo>
                  <a:lnTo>
                    <a:pt x="124" y="64"/>
                  </a:lnTo>
                  <a:lnTo>
                    <a:pt x="123" y="70"/>
                  </a:lnTo>
                  <a:lnTo>
                    <a:pt x="122" y="77"/>
                  </a:lnTo>
                  <a:lnTo>
                    <a:pt x="121" y="83"/>
                  </a:lnTo>
                  <a:lnTo>
                    <a:pt x="118" y="88"/>
                  </a:lnTo>
                  <a:lnTo>
                    <a:pt x="116" y="94"/>
                  </a:lnTo>
                  <a:lnTo>
                    <a:pt x="112" y="99"/>
                  </a:lnTo>
                  <a:lnTo>
                    <a:pt x="109" y="103"/>
                  </a:lnTo>
                  <a:lnTo>
                    <a:pt x="104" y="108"/>
                  </a:lnTo>
                  <a:lnTo>
                    <a:pt x="100" y="111"/>
                  </a:lnTo>
                  <a:lnTo>
                    <a:pt x="95" y="115"/>
                  </a:lnTo>
                  <a:lnTo>
                    <a:pt x="90" y="118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6" y="124"/>
                  </a:lnTo>
                  <a:lnTo>
                    <a:pt x="60" y="124"/>
                  </a:lnTo>
                  <a:moveTo>
                    <a:pt x="64" y="20"/>
                  </a:moveTo>
                  <a:lnTo>
                    <a:pt x="60" y="20"/>
                  </a:lnTo>
                  <a:lnTo>
                    <a:pt x="56" y="21"/>
                  </a:lnTo>
                  <a:lnTo>
                    <a:pt x="52" y="21"/>
                  </a:lnTo>
                  <a:lnTo>
                    <a:pt x="48" y="23"/>
                  </a:lnTo>
                  <a:lnTo>
                    <a:pt x="44" y="24"/>
                  </a:lnTo>
                  <a:lnTo>
                    <a:pt x="41" y="26"/>
                  </a:lnTo>
                  <a:lnTo>
                    <a:pt x="37" y="28"/>
                  </a:lnTo>
                  <a:lnTo>
                    <a:pt x="34" y="31"/>
                  </a:lnTo>
                  <a:lnTo>
                    <a:pt x="31" y="34"/>
                  </a:lnTo>
                  <a:lnTo>
                    <a:pt x="29" y="37"/>
                  </a:lnTo>
                  <a:lnTo>
                    <a:pt x="27" y="40"/>
                  </a:lnTo>
                  <a:lnTo>
                    <a:pt x="25" y="44"/>
                  </a:lnTo>
                  <a:lnTo>
                    <a:pt x="23" y="48"/>
                  </a:lnTo>
                  <a:lnTo>
                    <a:pt x="22" y="52"/>
                  </a:lnTo>
                  <a:lnTo>
                    <a:pt x="21" y="56"/>
                  </a:lnTo>
                  <a:lnTo>
                    <a:pt x="21" y="60"/>
                  </a:lnTo>
                  <a:lnTo>
                    <a:pt x="21" y="64"/>
                  </a:lnTo>
                  <a:lnTo>
                    <a:pt x="22" y="68"/>
                  </a:lnTo>
                  <a:lnTo>
                    <a:pt x="22" y="72"/>
                  </a:lnTo>
                  <a:lnTo>
                    <a:pt x="24" y="76"/>
                  </a:lnTo>
                  <a:lnTo>
                    <a:pt x="25" y="80"/>
                  </a:lnTo>
                  <a:lnTo>
                    <a:pt x="27" y="83"/>
                  </a:lnTo>
                  <a:lnTo>
                    <a:pt x="30" y="87"/>
                  </a:lnTo>
                  <a:lnTo>
                    <a:pt x="32" y="90"/>
                  </a:lnTo>
                  <a:lnTo>
                    <a:pt x="35" y="93"/>
                  </a:lnTo>
                  <a:lnTo>
                    <a:pt x="38" y="95"/>
                  </a:lnTo>
                  <a:lnTo>
                    <a:pt x="42" y="97"/>
                  </a:lnTo>
                  <a:lnTo>
                    <a:pt x="45" y="99"/>
                  </a:lnTo>
                  <a:lnTo>
                    <a:pt x="49" y="101"/>
                  </a:lnTo>
                  <a:lnTo>
                    <a:pt x="53" y="102"/>
                  </a:lnTo>
                  <a:lnTo>
                    <a:pt x="57" y="103"/>
                  </a:lnTo>
                  <a:lnTo>
                    <a:pt x="61" y="103"/>
                  </a:lnTo>
                  <a:lnTo>
                    <a:pt x="65" y="103"/>
                  </a:lnTo>
                  <a:lnTo>
                    <a:pt x="69" y="103"/>
                  </a:lnTo>
                  <a:lnTo>
                    <a:pt x="73" y="102"/>
                  </a:lnTo>
                  <a:lnTo>
                    <a:pt x="77" y="100"/>
                  </a:lnTo>
                  <a:lnTo>
                    <a:pt x="81" y="99"/>
                  </a:lnTo>
                  <a:lnTo>
                    <a:pt x="84" y="97"/>
                  </a:lnTo>
                  <a:lnTo>
                    <a:pt x="88" y="95"/>
                  </a:lnTo>
                  <a:lnTo>
                    <a:pt x="91" y="92"/>
                  </a:lnTo>
                  <a:lnTo>
                    <a:pt x="93" y="89"/>
                  </a:lnTo>
                  <a:lnTo>
                    <a:pt x="96" y="86"/>
                  </a:lnTo>
                  <a:lnTo>
                    <a:pt x="98" y="83"/>
                  </a:lnTo>
                  <a:lnTo>
                    <a:pt x="100" y="80"/>
                  </a:lnTo>
                  <a:lnTo>
                    <a:pt x="102" y="76"/>
                  </a:lnTo>
                  <a:lnTo>
                    <a:pt x="103" y="72"/>
                  </a:lnTo>
                  <a:lnTo>
                    <a:pt x="104" y="68"/>
                  </a:lnTo>
                  <a:lnTo>
                    <a:pt x="104" y="64"/>
                  </a:lnTo>
                  <a:lnTo>
                    <a:pt x="104" y="60"/>
                  </a:lnTo>
                  <a:lnTo>
                    <a:pt x="104" y="56"/>
                  </a:lnTo>
                  <a:lnTo>
                    <a:pt x="103" y="52"/>
                  </a:lnTo>
                  <a:lnTo>
                    <a:pt x="101" y="48"/>
                  </a:lnTo>
                  <a:lnTo>
                    <a:pt x="100" y="44"/>
                  </a:lnTo>
                  <a:lnTo>
                    <a:pt x="98" y="40"/>
                  </a:lnTo>
                  <a:lnTo>
                    <a:pt x="96" y="37"/>
                  </a:lnTo>
                  <a:lnTo>
                    <a:pt x="93" y="34"/>
                  </a:lnTo>
                  <a:lnTo>
                    <a:pt x="90" y="31"/>
                  </a:lnTo>
                  <a:lnTo>
                    <a:pt x="87" y="28"/>
                  </a:lnTo>
                  <a:lnTo>
                    <a:pt x="84" y="26"/>
                  </a:lnTo>
                  <a:lnTo>
                    <a:pt x="80" y="24"/>
                  </a:lnTo>
                  <a:lnTo>
                    <a:pt x="76" y="22"/>
                  </a:lnTo>
                  <a:lnTo>
                    <a:pt x="72" y="21"/>
                  </a:lnTo>
                  <a:lnTo>
                    <a:pt x="68" y="20"/>
                  </a:lnTo>
                  <a:lnTo>
                    <a:pt x="64" y="2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54" name="Google Shape;954;p49"/>
            <p:cNvSpPr/>
            <p:nvPr/>
          </p:nvSpPr>
          <p:spPr>
            <a:xfrm>
              <a:off x="578560" y="260744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59" y="124"/>
                  </a:moveTo>
                  <a:lnTo>
                    <a:pt x="53" y="123"/>
                  </a:lnTo>
                  <a:lnTo>
                    <a:pt x="47" y="122"/>
                  </a:lnTo>
                  <a:lnTo>
                    <a:pt x="41" y="121"/>
                  </a:lnTo>
                  <a:lnTo>
                    <a:pt x="35" y="118"/>
                  </a:lnTo>
                  <a:lnTo>
                    <a:pt x="30" y="116"/>
                  </a:lnTo>
                  <a:lnTo>
                    <a:pt x="25" y="112"/>
                  </a:lnTo>
                  <a:lnTo>
                    <a:pt x="21" y="109"/>
                  </a:lnTo>
                  <a:lnTo>
                    <a:pt x="16" y="104"/>
                  </a:lnTo>
                  <a:lnTo>
                    <a:pt x="13" y="100"/>
                  </a:lnTo>
                  <a:lnTo>
                    <a:pt x="9" y="95"/>
                  </a:lnTo>
                  <a:lnTo>
                    <a:pt x="6" y="90"/>
                  </a:lnTo>
                  <a:lnTo>
                    <a:pt x="4" y="84"/>
                  </a:lnTo>
                  <a:lnTo>
                    <a:pt x="2" y="78"/>
                  </a:lnTo>
                  <a:lnTo>
                    <a:pt x="1" y="72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6" y="36"/>
                  </a:lnTo>
                  <a:lnTo>
                    <a:pt x="8" y="31"/>
                  </a:lnTo>
                  <a:lnTo>
                    <a:pt x="12" y="26"/>
                  </a:lnTo>
                  <a:lnTo>
                    <a:pt x="15" y="21"/>
                  </a:lnTo>
                  <a:lnTo>
                    <a:pt x="20" y="17"/>
                  </a:lnTo>
                  <a:lnTo>
                    <a:pt x="24" y="13"/>
                  </a:lnTo>
                  <a:lnTo>
                    <a:pt x="29" y="10"/>
                  </a:lnTo>
                  <a:lnTo>
                    <a:pt x="34" y="7"/>
                  </a:lnTo>
                  <a:lnTo>
                    <a:pt x="40" y="4"/>
                  </a:lnTo>
                  <a:lnTo>
                    <a:pt x="46" y="2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70" y="1"/>
                  </a:lnTo>
                  <a:lnTo>
                    <a:pt x="77" y="2"/>
                  </a:lnTo>
                  <a:lnTo>
                    <a:pt x="83" y="4"/>
                  </a:lnTo>
                  <a:lnTo>
                    <a:pt x="88" y="6"/>
                  </a:lnTo>
                  <a:lnTo>
                    <a:pt x="94" y="9"/>
                  </a:lnTo>
                  <a:lnTo>
                    <a:pt x="99" y="12"/>
                  </a:lnTo>
                  <a:lnTo>
                    <a:pt x="103" y="16"/>
                  </a:lnTo>
                  <a:lnTo>
                    <a:pt x="107" y="20"/>
                  </a:lnTo>
                  <a:lnTo>
                    <a:pt x="111" y="25"/>
                  </a:lnTo>
                  <a:lnTo>
                    <a:pt x="115" y="30"/>
                  </a:lnTo>
                  <a:lnTo>
                    <a:pt x="118" y="35"/>
                  </a:lnTo>
                  <a:lnTo>
                    <a:pt x="120" y="41"/>
                  </a:lnTo>
                  <a:lnTo>
                    <a:pt x="122" y="47"/>
                  </a:lnTo>
                  <a:lnTo>
                    <a:pt x="123" y="53"/>
                  </a:lnTo>
                  <a:lnTo>
                    <a:pt x="124" y="59"/>
                  </a:lnTo>
                  <a:lnTo>
                    <a:pt x="124" y="65"/>
                  </a:lnTo>
                  <a:lnTo>
                    <a:pt x="123" y="71"/>
                  </a:lnTo>
                  <a:lnTo>
                    <a:pt x="122" y="77"/>
                  </a:lnTo>
                  <a:lnTo>
                    <a:pt x="121" y="83"/>
                  </a:lnTo>
                  <a:lnTo>
                    <a:pt x="118" y="89"/>
                  </a:lnTo>
                  <a:lnTo>
                    <a:pt x="116" y="94"/>
                  </a:lnTo>
                  <a:lnTo>
                    <a:pt x="112" y="99"/>
                  </a:lnTo>
                  <a:lnTo>
                    <a:pt x="108" y="104"/>
                  </a:lnTo>
                  <a:lnTo>
                    <a:pt x="104" y="108"/>
                  </a:lnTo>
                  <a:lnTo>
                    <a:pt x="100" y="112"/>
                  </a:lnTo>
                  <a:lnTo>
                    <a:pt x="95" y="115"/>
                  </a:lnTo>
                  <a:lnTo>
                    <a:pt x="89" y="118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5" y="124"/>
                  </a:lnTo>
                  <a:lnTo>
                    <a:pt x="59" y="124"/>
                  </a:lnTo>
                  <a:moveTo>
                    <a:pt x="64" y="21"/>
                  </a:moveTo>
                  <a:lnTo>
                    <a:pt x="60" y="21"/>
                  </a:lnTo>
                  <a:lnTo>
                    <a:pt x="56" y="21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4" y="25"/>
                  </a:lnTo>
                  <a:lnTo>
                    <a:pt x="41" y="27"/>
                  </a:lnTo>
                  <a:lnTo>
                    <a:pt x="37" y="29"/>
                  </a:lnTo>
                  <a:lnTo>
                    <a:pt x="34" y="32"/>
                  </a:lnTo>
                  <a:lnTo>
                    <a:pt x="31" y="35"/>
                  </a:lnTo>
                  <a:lnTo>
                    <a:pt x="29" y="38"/>
                  </a:lnTo>
                  <a:lnTo>
                    <a:pt x="27" y="41"/>
                  </a:lnTo>
                  <a:lnTo>
                    <a:pt x="25" y="45"/>
                  </a:lnTo>
                  <a:lnTo>
                    <a:pt x="23" y="49"/>
                  </a:lnTo>
                  <a:lnTo>
                    <a:pt x="22" y="53"/>
                  </a:lnTo>
                  <a:lnTo>
                    <a:pt x="21" y="57"/>
                  </a:lnTo>
                  <a:lnTo>
                    <a:pt x="21" y="61"/>
                  </a:lnTo>
                  <a:lnTo>
                    <a:pt x="21" y="65"/>
                  </a:lnTo>
                  <a:lnTo>
                    <a:pt x="21" y="69"/>
                  </a:lnTo>
                  <a:lnTo>
                    <a:pt x="22" y="73"/>
                  </a:lnTo>
                  <a:lnTo>
                    <a:pt x="23" y="77"/>
                  </a:lnTo>
                  <a:lnTo>
                    <a:pt x="25" y="81"/>
                  </a:lnTo>
                  <a:lnTo>
                    <a:pt x="26" y="84"/>
                  </a:lnTo>
                  <a:lnTo>
                    <a:pt x="29" y="87"/>
                  </a:lnTo>
                  <a:lnTo>
                    <a:pt x="31" y="90"/>
                  </a:lnTo>
                  <a:lnTo>
                    <a:pt x="34" y="93"/>
                  </a:lnTo>
                  <a:lnTo>
                    <a:pt x="37" y="96"/>
                  </a:lnTo>
                  <a:lnTo>
                    <a:pt x="40" y="98"/>
                  </a:lnTo>
                  <a:lnTo>
                    <a:pt x="44" y="100"/>
                  </a:lnTo>
                  <a:lnTo>
                    <a:pt x="48" y="102"/>
                  </a:lnTo>
                  <a:lnTo>
                    <a:pt x="52" y="103"/>
                  </a:lnTo>
                  <a:lnTo>
                    <a:pt x="56" y="104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8" y="104"/>
                  </a:lnTo>
                  <a:lnTo>
                    <a:pt x="72" y="103"/>
                  </a:lnTo>
                  <a:lnTo>
                    <a:pt x="76" y="101"/>
                  </a:lnTo>
                  <a:lnTo>
                    <a:pt x="80" y="100"/>
                  </a:lnTo>
                  <a:lnTo>
                    <a:pt x="83" y="98"/>
                  </a:lnTo>
                  <a:lnTo>
                    <a:pt x="87" y="96"/>
                  </a:lnTo>
                  <a:lnTo>
                    <a:pt x="90" y="93"/>
                  </a:lnTo>
                  <a:lnTo>
                    <a:pt x="93" y="90"/>
                  </a:lnTo>
                  <a:lnTo>
                    <a:pt x="95" y="87"/>
                  </a:lnTo>
                  <a:lnTo>
                    <a:pt x="97" y="84"/>
                  </a:lnTo>
                  <a:lnTo>
                    <a:pt x="99" y="80"/>
                  </a:lnTo>
                  <a:lnTo>
                    <a:pt x="101" y="76"/>
                  </a:lnTo>
                  <a:lnTo>
                    <a:pt x="102" y="72"/>
                  </a:lnTo>
                  <a:lnTo>
                    <a:pt x="103" y="68"/>
                  </a:lnTo>
                  <a:lnTo>
                    <a:pt x="103" y="64"/>
                  </a:lnTo>
                  <a:lnTo>
                    <a:pt x="103" y="60"/>
                  </a:lnTo>
                  <a:lnTo>
                    <a:pt x="103" y="56"/>
                  </a:lnTo>
                  <a:lnTo>
                    <a:pt x="102" y="52"/>
                  </a:lnTo>
                  <a:lnTo>
                    <a:pt x="101" y="48"/>
                  </a:lnTo>
                  <a:lnTo>
                    <a:pt x="99" y="44"/>
                  </a:lnTo>
                  <a:lnTo>
                    <a:pt x="97" y="41"/>
                  </a:lnTo>
                  <a:lnTo>
                    <a:pt x="95" y="37"/>
                  </a:lnTo>
                  <a:lnTo>
                    <a:pt x="92" y="34"/>
                  </a:lnTo>
                  <a:lnTo>
                    <a:pt x="90" y="31"/>
                  </a:lnTo>
                  <a:lnTo>
                    <a:pt x="87" y="29"/>
                  </a:lnTo>
                  <a:lnTo>
                    <a:pt x="83" y="27"/>
                  </a:lnTo>
                  <a:lnTo>
                    <a:pt x="80" y="25"/>
                  </a:lnTo>
                  <a:lnTo>
                    <a:pt x="76" y="23"/>
                  </a:lnTo>
                  <a:lnTo>
                    <a:pt x="72" y="22"/>
                  </a:lnTo>
                  <a:lnTo>
                    <a:pt x="68" y="21"/>
                  </a:lnTo>
                  <a:lnTo>
                    <a:pt x="64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55" name="Google Shape;955;p49"/>
            <p:cNvSpPr/>
            <p:nvPr/>
          </p:nvSpPr>
          <p:spPr>
            <a:xfrm>
              <a:off x="636160" y="2431760"/>
              <a:ext cx="24480" cy="2448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2" y="67"/>
                  </a:moveTo>
                  <a:lnTo>
                    <a:pt x="29" y="67"/>
                  </a:lnTo>
                  <a:lnTo>
                    <a:pt x="25" y="66"/>
                  </a:lnTo>
                  <a:lnTo>
                    <a:pt x="22" y="65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3" y="61"/>
                  </a:lnTo>
                  <a:lnTo>
                    <a:pt x="11" y="59"/>
                  </a:lnTo>
                  <a:lnTo>
                    <a:pt x="9" y="56"/>
                  </a:lnTo>
                  <a:lnTo>
                    <a:pt x="7" y="54"/>
                  </a:lnTo>
                  <a:lnTo>
                    <a:pt x="5" y="51"/>
                  </a:lnTo>
                  <a:lnTo>
                    <a:pt x="3" y="48"/>
                  </a:lnTo>
                  <a:lnTo>
                    <a:pt x="2" y="45"/>
                  </a:lnTo>
                  <a:lnTo>
                    <a:pt x="1" y="42"/>
                  </a:lnTo>
                  <a:lnTo>
                    <a:pt x="0" y="39"/>
                  </a:lnTo>
                  <a:lnTo>
                    <a:pt x="0" y="35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1" y="25"/>
                  </a:lnTo>
                  <a:lnTo>
                    <a:pt x="2" y="22"/>
                  </a:lnTo>
                  <a:lnTo>
                    <a:pt x="3" y="19"/>
                  </a:lnTo>
                  <a:lnTo>
                    <a:pt x="5" y="16"/>
                  </a:lnTo>
                  <a:lnTo>
                    <a:pt x="6" y="13"/>
                  </a:lnTo>
                  <a:lnTo>
                    <a:pt x="8" y="11"/>
                  </a:lnTo>
                  <a:lnTo>
                    <a:pt x="11" y="9"/>
                  </a:lnTo>
                  <a:lnTo>
                    <a:pt x="13" y="7"/>
                  </a:lnTo>
                  <a:lnTo>
                    <a:pt x="16" y="5"/>
                  </a:lnTo>
                  <a:lnTo>
                    <a:pt x="19" y="3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3" y="7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0" y="14"/>
                  </a:lnTo>
                  <a:lnTo>
                    <a:pt x="62" y="16"/>
                  </a:lnTo>
                  <a:lnTo>
                    <a:pt x="64" y="19"/>
                  </a:lnTo>
                  <a:lnTo>
                    <a:pt x="65" y="22"/>
                  </a:lnTo>
                  <a:lnTo>
                    <a:pt x="66" y="25"/>
                  </a:lnTo>
                  <a:lnTo>
                    <a:pt x="67" y="28"/>
                  </a:lnTo>
                  <a:lnTo>
                    <a:pt x="67" y="32"/>
                  </a:lnTo>
                  <a:lnTo>
                    <a:pt x="67" y="35"/>
                  </a:lnTo>
                  <a:lnTo>
                    <a:pt x="67" y="39"/>
                  </a:lnTo>
                  <a:lnTo>
                    <a:pt x="66" y="42"/>
                  </a:lnTo>
                  <a:lnTo>
                    <a:pt x="65" y="45"/>
                  </a:lnTo>
                  <a:lnTo>
                    <a:pt x="64" y="48"/>
                  </a:lnTo>
                  <a:lnTo>
                    <a:pt x="62" y="51"/>
                  </a:lnTo>
                  <a:lnTo>
                    <a:pt x="60" y="54"/>
                  </a:lnTo>
                  <a:lnTo>
                    <a:pt x="58" y="56"/>
                  </a:lnTo>
                  <a:lnTo>
                    <a:pt x="56" y="59"/>
                  </a:lnTo>
                  <a:lnTo>
                    <a:pt x="53" y="61"/>
                  </a:lnTo>
                  <a:lnTo>
                    <a:pt x="51" y="62"/>
                  </a:lnTo>
                  <a:lnTo>
                    <a:pt x="48" y="64"/>
                  </a:lnTo>
                  <a:lnTo>
                    <a:pt x="45" y="65"/>
                  </a:lnTo>
                  <a:lnTo>
                    <a:pt x="42" y="66"/>
                  </a:lnTo>
                  <a:lnTo>
                    <a:pt x="39" y="67"/>
                  </a:lnTo>
                  <a:lnTo>
                    <a:pt x="35" y="67"/>
                  </a:lnTo>
                  <a:lnTo>
                    <a:pt x="32" y="67"/>
                  </a:lnTo>
                  <a:moveTo>
                    <a:pt x="34" y="11"/>
                  </a:moveTo>
                  <a:lnTo>
                    <a:pt x="32" y="11"/>
                  </a:lnTo>
                  <a:lnTo>
                    <a:pt x="30" y="11"/>
                  </a:lnTo>
                  <a:lnTo>
                    <a:pt x="27" y="12"/>
                  </a:lnTo>
                  <a:lnTo>
                    <a:pt x="25" y="13"/>
                  </a:lnTo>
                  <a:lnTo>
                    <a:pt x="23" y="14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18" y="18"/>
                  </a:lnTo>
                  <a:lnTo>
                    <a:pt x="16" y="19"/>
                  </a:lnTo>
                  <a:lnTo>
                    <a:pt x="15" y="21"/>
                  </a:lnTo>
                  <a:lnTo>
                    <a:pt x="14" y="23"/>
                  </a:lnTo>
                  <a:lnTo>
                    <a:pt x="13" y="25"/>
                  </a:lnTo>
                  <a:lnTo>
                    <a:pt x="12" y="27"/>
                  </a:lnTo>
                  <a:lnTo>
                    <a:pt x="11" y="29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1" y="37"/>
                  </a:lnTo>
                  <a:lnTo>
                    <a:pt x="12" y="39"/>
                  </a:lnTo>
                  <a:lnTo>
                    <a:pt x="12" y="42"/>
                  </a:lnTo>
                  <a:lnTo>
                    <a:pt x="13" y="43"/>
                  </a:lnTo>
                  <a:lnTo>
                    <a:pt x="14" y="45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8" y="50"/>
                  </a:lnTo>
                  <a:lnTo>
                    <a:pt x="20" y="51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5"/>
                  </a:lnTo>
                  <a:lnTo>
                    <a:pt x="30" y="56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7" y="56"/>
                  </a:lnTo>
                  <a:lnTo>
                    <a:pt x="39" y="55"/>
                  </a:lnTo>
                  <a:lnTo>
                    <a:pt x="41" y="55"/>
                  </a:lnTo>
                  <a:lnTo>
                    <a:pt x="43" y="54"/>
                  </a:lnTo>
                  <a:lnTo>
                    <a:pt x="45" y="53"/>
                  </a:lnTo>
                  <a:lnTo>
                    <a:pt x="47" y="52"/>
                  </a:lnTo>
                  <a:lnTo>
                    <a:pt x="48" y="50"/>
                  </a:lnTo>
                  <a:lnTo>
                    <a:pt x="50" y="49"/>
                  </a:lnTo>
                  <a:lnTo>
                    <a:pt x="51" y="47"/>
                  </a:lnTo>
                  <a:lnTo>
                    <a:pt x="53" y="45"/>
                  </a:lnTo>
                  <a:lnTo>
                    <a:pt x="54" y="43"/>
                  </a:lnTo>
                  <a:lnTo>
                    <a:pt x="55" y="41"/>
                  </a:lnTo>
                  <a:lnTo>
                    <a:pt x="55" y="39"/>
                  </a:lnTo>
                  <a:lnTo>
                    <a:pt x="56" y="37"/>
                  </a:lnTo>
                  <a:lnTo>
                    <a:pt x="56" y="35"/>
                  </a:lnTo>
                  <a:lnTo>
                    <a:pt x="56" y="33"/>
                  </a:lnTo>
                  <a:lnTo>
                    <a:pt x="56" y="30"/>
                  </a:lnTo>
                  <a:lnTo>
                    <a:pt x="55" y="28"/>
                  </a:lnTo>
                  <a:lnTo>
                    <a:pt x="54" y="26"/>
                  </a:lnTo>
                  <a:lnTo>
                    <a:pt x="54" y="24"/>
                  </a:lnTo>
                  <a:lnTo>
                    <a:pt x="52" y="22"/>
                  </a:lnTo>
                  <a:lnTo>
                    <a:pt x="51" y="20"/>
                  </a:lnTo>
                  <a:lnTo>
                    <a:pt x="50" y="19"/>
                  </a:lnTo>
                  <a:lnTo>
                    <a:pt x="48" y="17"/>
                  </a:lnTo>
                  <a:lnTo>
                    <a:pt x="47" y="16"/>
                  </a:lnTo>
                  <a:lnTo>
                    <a:pt x="45" y="14"/>
                  </a:lnTo>
                  <a:lnTo>
                    <a:pt x="43" y="13"/>
                  </a:lnTo>
                  <a:lnTo>
                    <a:pt x="41" y="12"/>
                  </a:lnTo>
                  <a:lnTo>
                    <a:pt x="39" y="12"/>
                  </a:lnTo>
                  <a:lnTo>
                    <a:pt x="36" y="11"/>
                  </a:lnTo>
                  <a:lnTo>
                    <a:pt x="34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56" name="Google Shape;956;p49"/>
            <p:cNvSpPr/>
            <p:nvPr/>
          </p:nvSpPr>
          <p:spPr>
            <a:xfrm>
              <a:off x="631840" y="2427440"/>
              <a:ext cx="33120" cy="3312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43" y="91"/>
                  </a:moveTo>
                  <a:lnTo>
                    <a:pt x="38" y="91"/>
                  </a:lnTo>
                  <a:lnTo>
                    <a:pt x="34" y="90"/>
                  </a:lnTo>
                  <a:lnTo>
                    <a:pt x="30" y="88"/>
                  </a:lnTo>
                  <a:lnTo>
                    <a:pt x="26" y="87"/>
                  </a:lnTo>
                  <a:lnTo>
                    <a:pt x="22" y="85"/>
                  </a:lnTo>
                  <a:lnTo>
                    <a:pt x="18" y="82"/>
                  </a:lnTo>
                  <a:lnTo>
                    <a:pt x="15" y="80"/>
                  </a:lnTo>
                  <a:lnTo>
                    <a:pt x="11" y="76"/>
                  </a:lnTo>
                  <a:lnTo>
                    <a:pt x="9" y="73"/>
                  </a:lnTo>
                  <a:lnTo>
                    <a:pt x="6" y="70"/>
                  </a:lnTo>
                  <a:lnTo>
                    <a:pt x="4" y="66"/>
                  </a:lnTo>
                  <a:lnTo>
                    <a:pt x="2" y="62"/>
                  </a:lnTo>
                  <a:lnTo>
                    <a:pt x="1" y="58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1" y="39"/>
                  </a:lnTo>
                  <a:lnTo>
                    <a:pt x="1" y="35"/>
                  </a:lnTo>
                  <a:lnTo>
                    <a:pt x="3" y="31"/>
                  </a:lnTo>
                  <a:lnTo>
                    <a:pt x="4" y="26"/>
                  </a:lnTo>
                  <a:lnTo>
                    <a:pt x="6" y="23"/>
                  </a:lnTo>
                  <a:lnTo>
                    <a:pt x="9" y="19"/>
                  </a:lnTo>
                  <a:lnTo>
                    <a:pt x="12" y="15"/>
                  </a:lnTo>
                  <a:lnTo>
                    <a:pt x="15" y="12"/>
                  </a:lnTo>
                  <a:lnTo>
                    <a:pt x="18" y="9"/>
                  </a:lnTo>
                  <a:lnTo>
                    <a:pt x="22" y="7"/>
                  </a:lnTo>
                  <a:lnTo>
                    <a:pt x="25" y="5"/>
                  </a:lnTo>
                  <a:lnTo>
                    <a:pt x="29" y="3"/>
                  </a:lnTo>
                  <a:lnTo>
                    <a:pt x="34" y="2"/>
                  </a:lnTo>
                  <a:lnTo>
                    <a:pt x="38" y="1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6" y="1"/>
                  </a:lnTo>
                  <a:lnTo>
                    <a:pt x="61" y="3"/>
                  </a:lnTo>
                  <a:lnTo>
                    <a:pt x="65" y="4"/>
                  </a:lnTo>
                  <a:lnTo>
                    <a:pt x="69" y="6"/>
                  </a:lnTo>
                  <a:lnTo>
                    <a:pt x="72" y="9"/>
                  </a:lnTo>
                  <a:lnTo>
                    <a:pt x="76" y="11"/>
                  </a:lnTo>
                  <a:lnTo>
                    <a:pt x="79" y="14"/>
                  </a:lnTo>
                  <a:lnTo>
                    <a:pt x="82" y="18"/>
                  </a:lnTo>
                  <a:lnTo>
                    <a:pt x="84" y="21"/>
                  </a:lnTo>
                  <a:lnTo>
                    <a:pt x="86" y="25"/>
                  </a:lnTo>
                  <a:lnTo>
                    <a:pt x="88" y="29"/>
                  </a:lnTo>
                  <a:lnTo>
                    <a:pt x="90" y="33"/>
                  </a:lnTo>
                  <a:lnTo>
                    <a:pt x="91" y="38"/>
                  </a:lnTo>
                  <a:lnTo>
                    <a:pt x="91" y="42"/>
                  </a:lnTo>
                  <a:lnTo>
                    <a:pt x="91" y="47"/>
                  </a:lnTo>
                  <a:lnTo>
                    <a:pt x="91" y="52"/>
                  </a:lnTo>
                  <a:lnTo>
                    <a:pt x="90" y="56"/>
                  </a:lnTo>
                  <a:lnTo>
                    <a:pt x="89" y="61"/>
                  </a:lnTo>
                  <a:lnTo>
                    <a:pt x="87" y="65"/>
                  </a:lnTo>
                  <a:lnTo>
                    <a:pt x="85" y="69"/>
                  </a:lnTo>
                  <a:lnTo>
                    <a:pt x="82" y="73"/>
                  </a:lnTo>
                  <a:lnTo>
                    <a:pt x="80" y="76"/>
                  </a:lnTo>
                  <a:lnTo>
                    <a:pt x="76" y="79"/>
                  </a:lnTo>
                  <a:lnTo>
                    <a:pt x="73" y="82"/>
                  </a:lnTo>
                  <a:lnTo>
                    <a:pt x="69" y="84"/>
                  </a:lnTo>
                  <a:lnTo>
                    <a:pt x="66" y="86"/>
                  </a:lnTo>
                  <a:lnTo>
                    <a:pt x="61" y="88"/>
                  </a:lnTo>
                  <a:lnTo>
                    <a:pt x="57" y="90"/>
                  </a:lnTo>
                  <a:lnTo>
                    <a:pt x="53" y="90"/>
                  </a:lnTo>
                  <a:lnTo>
                    <a:pt x="48" y="91"/>
                  </a:lnTo>
                  <a:lnTo>
                    <a:pt x="43" y="91"/>
                  </a:lnTo>
                  <a:moveTo>
                    <a:pt x="47" y="15"/>
                  </a:moveTo>
                  <a:lnTo>
                    <a:pt x="44" y="15"/>
                  </a:lnTo>
                  <a:lnTo>
                    <a:pt x="41" y="15"/>
                  </a:lnTo>
                  <a:lnTo>
                    <a:pt x="38" y="16"/>
                  </a:lnTo>
                  <a:lnTo>
                    <a:pt x="35" y="17"/>
                  </a:lnTo>
                  <a:lnTo>
                    <a:pt x="32" y="18"/>
                  </a:lnTo>
                  <a:lnTo>
                    <a:pt x="30" y="20"/>
                  </a:lnTo>
                  <a:lnTo>
                    <a:pt x="27" y="21"/>
                  </a:lnTo>
                  <a:lnTo>
                    <a:pt x="25" y="23"/>
                  </a:lnTo>
                  <a:lnTo>
                    <a:pt x="23" y="25"/>
                  </a:lnTo>
                  <a:lnTo>
                    <a:pt x="21" y="28"/>
                  </a:lnTo>
                  <a:lnTo>
                    <a:pt x="20" y="30"/>
                  </a:lnTo>
                  <a:lnTo>
                    <a:pt x="18" y="33"/>
                  </a:lnTo>
                  <a:lnTo>
                    <a:pt x="17" y="35"/>
                  </a:lnTo>
                  <a:lnTo>
                    <a:pt x="16" y="38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7"/>
                  </a:lnTo>
                  <a:lnTo>
                    <a:pt x="15" y="50"/>
                  </a:lnTo>
                  <a:lnTo>
                    <a:pt x="16" y="53"/>
                  </a:lnTo>
                  <a:lnTo>
                    <a:pt x="17" y="56"/>
                  </a:lnTo>
                  <a:lnTo>
                    <a:pt x="18" y="59"/>
                  </a:lnTo>
                  <a:lnTo>
                    <a:pt x="19" y="61"/>
                  </a:lnTo>
                  <a:lnTo>
                    <a:pt x="21" y="64"/>
                  </a:lnTo>
                  <a:lnTo>
                    <a:pt x="23" y="66"/>
                  </a:lnTo>
                  <a:lnTo>
                    <a:pt x="25" y="68"/>
                  </a:lnTo>
                  <a:lnTo>
                    <a:pt x="27" y="70"/>
                  </a:lnTo>
                  <a:lnTo>
                    <a:pt x="30" y="72"/>
                  </a:lnTo>
                  <a:lnTo>
                    <a:pt x="32" y="73"/>
                  </a:lnTo>
                  <a:lnTo>
                    <a:pt x="35" y="74"/>
                  </a:lnTo>
                  <a:lnTo>
                    <a:pt x="38" y="75"/>
                  </a:lnTo>
                  <a:lnTo>
                    <a:pt x="41" y="76"/>
                  </a:lnTo>
                  <a:lnTo>
                    <a:pt x="44" y="76"/>
                  </a:lnTo>
                  <a:lnTo>
                    <a:pt x="47" y="76"/>
                  </a:lnTo>
                  <a:lnTo>
                    <a:pt x="50" y="76"/>
                  </a:lnTo>
                  <a:lnTo>
                    <a:pt x="53" y="75"/>
                  </a:lnTo>
                  <a:lnTo>
                    <a:pt x="56" y="74"/>
                  </a:lnTo>
                  <a:lnTo>
                    <a:pt x="59" y="73"/>
                  </a:lnTo>
                  <a:lnTo>
                    <a:pt x="61" y="71"/>
                  </a:lnTo>
                  <a:lnTo>
                    <a:pt x="64" y="70"/>
                  </a:lnTo>
                  <a:lnTo>
                    <a:pt x="66" y="68"/>
                  </a:lnTo>
                  <a:lnTo>
                    <a:pt x="68" y="66"/>
                  </a:lnTo>
                  <a:lnTo>
                    <a:pt x="70" y="63"/>
                  </a:lnTo>
                  <a:lnTo>
                    <a:pt x="72" y="61"/>
                  </a:lnTo>
                  <a:lnTo>
                    <a:pt x="73" y="58"/>
                  </a:lnTo>
                  <a:lnTo>
                    <a:pt x="74" y="56"/>
                  </a:lnTo>
                  <a:lnTo>
                    <a:pt x="75" y="53"/>
                  </a:lnTo>
                  <a:lnTo>
                    <a:pt x="76" y="50"/>
                  </a:lnTo>
                  <a:lnTo>
                    <a:pt x="76" y="47"/>
                  </a:lnTo>
                  <a:lnTo>
                    <a:pt x="76" y="44"/>
                  </a:lnTo>
                  <a:lnTo>
                    <a:pt x="76" y="41"/>
                  </a:lnTo>
                  <a:lnTo>
                    <a:pt x="75" y="38"/>
                  </a:lnTo>
                  <a:lnTo>
                    <a:pt x="74" y="35"/>
                  </a:lnTo>
                  <a:lnTo>
                    <a:pt x="73" y="32"/>
                  </a:lnTo>
                  <a:lnTo>
                    <a:pt x="72" y="30"/>
                  </a:lnTo>
                  <a:lnTo>
                    <a:pt x="70" y="27"/>
                  </a:lnTo>
                  <a:lnTo>
                    <a:pt x="68" y="25"/>
                  </a:lnTo>
                  <a:lnTo>
                    <a:pt x="66" y="23"/>
                  </a:lnTo>
                  <a:lnTo>
                    <a:pt x="64" y="21"/>
                  </a:lnTo>
                  <a:lnTo>
                    <a:pt x="61" y="19"/>
                  </a:lnTo>
                  <a:lnTo>
                    <a:pt x="59" y="18"/>
                  </a:lnTo>
                  <a:lnTo>
                    <a:pt x="56" y="17"/>
                  </a:lnTo>
                  <a:lnTo>
                    <a:pt x="53" y="16"/>
                  </a:lnTo>
                  <a:lnTo>
                    <a:pt x="50" y="15"/>
                  </a:lnTo>
                  <a:lnTo>
                    <a:pt x="47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57" name="Google Shape;957;p49"/>
            <p:cNvSpPr/>
            <p:nvPr/>
          </p:nvSpPr>
          <p:spPr>
            <a:xfrm>
              <a:off x="934240" y="2712200"/>
              <a:ext cx="24480" cy="24840"/>
            </a:xfrm>
            <a:custGeom>
              <a:avLst/>
              <a:gdLst/>
              <a:ahLst/>
              <a:cxnLst/>
              <a:rect l="l" t="t" r="r" b="b"/>
              <a:pathLst>
                <a:path w="68" h="69" extrusionOk="0">
                  <a:moveTo>
                    <a:pt x="32" y="68"/>
                  </a:moveTo>
                  <a:lnTo>
                    <a:pt x="29" y="68"/>
                  </a:lnTo>
                  <a:lnTo>
                    <a:pt x="25" y="67"/>
                  </a:lnTo>
                  <a:lnTo>
                    <a:pt x="22" y="66"/>
                  </a:lnTo>
                  <a:lnTo>
                    <a:pt x="19" y="65"/>
                  </a:lnTo>
                  <a:lnTo>
                    <a:pt x="16" y="63"/>
                  </a:lnTo>
                  <a:lnTo>
                    <a:pt x="14" y="61"/>
                  </a:lnTo>
                  <a:lnTo>
                    <a:pt x="11" y="59"/>
                  </a:lnTo>
                  <a:lnTo>
                    <a:pt x="9" y="57"/>
                  </a:lnTo>
                  <a:lnTo>
                    <a:pt x="7" y="54"/>
                  </a:lnTo>
                  <a:lnTo>
                    <a:pt x="5" y="52"/>
                  </a:lnTo>
                  <a:lnTo>
                    <a:pt x="3" y="49"/>
                  </a:lnTo>
                  <a:lnTo>
                    <a:pt x="2" y="46"/>
                  </a:lnTo>
                  <a:lnTo>
                    <a:pt x="1" y="43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29"/>
                  </a:lnTo>
                  <a:lnTo>
                    <a:pt x="1" y="26"/>
                  </a:lnTo>
                  <a:lnTo>
                    <a:pt x="2" y="23"/>
                  </a:lnTo>
                  <a:lnTo>
                    <a:pt x="3" y="20"/>
                  </a:lnTo>
                  <a:lnTo>
                    <a:pt x="5" y="17"/>
                  </a:lnTo>
                  <a:lnTo>
                    <a:pt x="7" y="14"/>
                  </a:lnTo>
                  <a:lnTo>
                    <a:pt x="9" y="12"/>
                  </a:lnTo>
                  <a:lnTo>
                    <a:pt x="11" y="9"/>
                  </a:lnTo>
                  <a:lnTo>
                    <a:pt x="13" y="7"/>
                  </a:lnTo>
                  <a:lnTo>
                    <a:pt x="16" y="5"/>
                  </a:lnTo>
                  <a:lnTo>
                    <a:pt x="19" y="4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4" y="7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0" y="13"/>
                  </a:lnTo>
                  <a:lnTo>
                    <a:pt x="62" y="16"/>
                  </a:lnTo>
                  <a:lnTo>
                    <a:pt x="64" y="19"/>
                  </a:lnTo>
                  <a:lnTo>
                    <a:pt x="65" y="22"/>
                  </a:lnTo>
                  <a:lnTo>
                    <a:pt x="66" y="25"/>
                  </a:lnTo>
                  <a:lnTo>
                    <a:pt x="67" y="28"/>
                  </a:lnTo>
                  <a:lnTo>
                    <a:pt x="67" y="32"/>
                  </a:lnTo>
                  <a:lnTo>
                    <a:pt x="67" y="35"/>
                  </a:lnTo>
                  <a:lnTo>
                    <a:pt x="67" y="38"/>
                  </a:lnTo>
                  <a:lnTo>
                    <a:pt x="66" y="42"/>
                  </a:lnTo>
                  <a:lnTo>
                    <a:pt x="65" y="45"/>
                  </a:lnTo>
                  <a:lnTo>
                    <a:pt x="64" y="48"/>
                  </a:lnTo>
                  <a:lnTo>
                    <a:pt x="62" y="51"/>
                  </a:lnTo>
                  <a:lnTo>
                    <a:pt x="60" y="54"/>
                  </a:lnTo>
                  <a:lnTo>
                    <a:pt x="58" y="56"/>
                  </a:lnTo>
                  <a:lnTo>
                    <a:pt x="56" y="59"/>
                  </a:lnTo>
                  <a:lnTo>
                    <a:pt x="54" y="61"/>
                  </a:lnTo>
                  <a:lnTo>
                    <a:pt x="51" y="63"/>
                  </a:lnTo>
                  <a:lnTo>
                    <a:pt x="48" y="64"/>
                  </a:lnTo>
                  <a:lnTo>
                    <a:pt x="45" y="66"/>
                  </a:lnTo>
                  <a:lnTo>
                    <a:pt x="42" y="67"/>
                  </a:lnTo>
                  <a:lnTo>
                    <a:pt x="39" y="67"/>
                  </a:lnTo>
                  <a:lnTo>
                    <a:pt x="36" y="68"/>
                  </a:lnTo>
                  <a:lnTo>
                    <a:pt x="32" y="68"/>
                  </a:lnTo>
                  <a:moveTo>
                    <a:pt x="34" y="11"/>
                  </a:moveTo>
                  <a:lnTo>
                    <a:pt x="32" y="11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5" y="13"/>
                  </a:lnTo>
                  <a:lnTo>
                    <a:pt x="24" y="14"/>
                  </a:lnTo>
                  <a:lnTo>
                    <a:pt x="22" y="15"/>
                  </a:lnTo>
                  <a:lnTo>
                    <a:pt x="20" y="16"/>
                  </a:lnTo>
                  <a:lnTo>
                    <a:pt x="18" y="17"/>
                  </a:lnTo>
                  <a:lnTo>
                    <a:pt x="17" y="19"/>
                  </a:lnTo>
                  <a:lnTo>
                    <a:pt x="16" y="21"/>
                  </a:lnTo>
                  <a:lnTo>
                    <a:pt x="14" y="23"/>
                  </a:lnTo>
                  <a:lnTo>
                    <a:pt x="13" y="24"/>
                  </a:lnTo>
                  <a:lnTo>
                    <a:pt x="12" y="27"/>
                  </a:lnTo>
                  <a:lnTo>
                    <a:pt x="12" y="29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1" y="37"/>
                  </a:lnTo>
                  <a:lnTo>
                    <a:pt x="12" y="40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5" y="46"/>
                  </a:lnTo>
                  <a:lnTo>
                    <a:pt x="16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0" y="52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5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5" y="56"/>
                  </a:lnTo>
                  <a:lnTo>
                    <a:pt x="37" y="56"/>
                  </a:lnTo>
                  <a:lnTo>
                    <a:pt x="40" y="55"/>
                  </a:lnTo>
                  <a:lnTo>
                    <a:pt x="42" y="55"/>
                  </a:lnTo>
                  <a:lnTo>
                    <a:pt x="44" y="54"/>
                  </a:lnTo>
                  <a:lnTo>
                    <a:pt x="45" y="53"/>
                  </a:lnTo>
                  <a:lnTo>
                    <a:pt x="47" y="52"/>
                  </a:lnTo>
                  <a:lnTo>
                    <a:pt x="49" y="50"/>
                  </a:lnTo>
                  <a:lnTo>
                    <a:pt x="50" y="49"/>
                  </a:lnTo>
                  <a:lnTo>
                    <a:pt x="52" y="47"/>
                  </a:lnTo>
                  <a:lnTo>
                    <a:pt x="53" y="45"/>
                  </a:lnTo>
                  <a:lnTo>
                    <a:pt x="54" y="43"/>
                  </a:lnTo>
                  <a:lnTo>
                    <a:pt x="55" y="41"/>
                  </a:lnTo>
                  <a:lnTo>
                    <a:pt x="55" y="39"/>
                  </a:lnTo>
                  <a:lnTo>
                    <a:pt x="56" y="37"/>
                  </a:lnTo>
                  <a:lnTo>
                    <a:pt x="56" y="35"/>
                  </a:lnTo>
                  <a:lnTo>
                    <a:pt x="56" y="33"/>
                  </a:lnTo>
                  <a:lnTo>
                    <a:pt x="56" y="31"/>
                  </a:lnTo>
                  <a:lnTo>
                    <a:pt x="55" y="28"/>
                  </a:lnTo>
                  <a:lnTo>
                    <a:pt x="55" y="26"/>
                  </a:lnTo>
                  <a:lnTo>
                    <a:pt x="54" y="24"/>
                  </a:lnTo>
                  <a:lnTo>
                    <a:pt x="53" y="22"/>
                  </a:lnTo>
                  <a:lnTo>
                    <a:pt x="51" y="21"/>
                  </a:lnTo>
                  <a:lnTo>
                    <a:pt x="50" y="19"/>
                  </a:lnTo>
                  <a:lnTo>
                    <a:pt x="49" y="17"/>
                  </a:lnTo>
                  <a:lnTo>
                    <a:pt x="47" y="16"/>
                  </a:lnTo>
                  <a:lnTo>
                    <a:pt x="45" y="15"/>
                  </a:lnTo>
                  <a:lnTo>
                    <a:pt x="43" y="13"/>
                  </a:lnTo>
                  <a:lnTo>
                    <a:pt x="41" y="13"/>
                  </a:lnTo>
                  <a:lnTo>
                    <a:pt x="39" y="12"/>
                  </a:lnTo>
                  <a:lnTo>
                    <a:pt x="36" y="11"/>
                  </a:lnTo>
                  <a:lnTo>
                    <a:pt x="34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58" name="Google Shape;958;p49"/>
            <p:cNvSpPr/>
            <p:nvPr/>
          </p:nvSpPr>
          <p:spPr>
            <a:xfrm>
              <a:off x="929920" y="2707880"/>
              <a:ext cx="33120" cy="3312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44" y="91"/>
                  </a:moveTo>
                  <a:lnTo>
                    <a:pt x="39" y="91"/>
                  </a:lnTo>
                  <a:lnTo>
                    <a:pt x="35" y="90"/>
                  </a:lnTo>
                  <a:lnTo>
                    <a:pt x="31" y="88"/>
                  </a:lnTo>
                  <a:lnTo>
                    <a:pt x="26" y="87"/>
                  </a:lnTo>
                  <a:lnTo>
                    <a:pt x="23" y="85"/>
                  </a:lnTo>
                  <a:lnTo>
                    <a:pt x="19" y="82"/>
                  </a:lnTo>
                  <a:lnTo>
                    <a:pt x="15" y="80"/>
                  </a:lnTo>
                  <a:lnTo>
                    <a:pt x="12" y="76"/>
                  </a:lnTo>
                  <a:lnTo>
                    <a:pt x="9" y="73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2" y="58"/>
                  </a:lnTo>
                  <a:lnTo>
                    <a:pt x="1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3" y="31"/>
                  </a:lnTo>
                  <a:lnTo>
                    <a:pt x="4" y="26"/>
                  </a:lnTo>
                  <a:lnTo>
                    <a:pt x="6" y="23"/>
                  </a:lnTo>
                  <a:lnTo>
                    <a:pt x="9" y="19"/>
                  </a:lnTo>
                  <a:lnTo>
                    <a:pt x="11" y="15"/>
                  </a:lnTo>
                  <a:lnTo>
                    <a:pt x="14" y="12"/>
                  </a:lnTo>
                  <a:lnTo>
                    <a:pt x="18" y="9"/>
                  </a:lnTo>
                  <a:lnTo>
                    <a:pt x="21" y="7"/>
                  </a:lnTo>
                  <a:lnTo>
                    <a:pt x="25" y="5"/>
                  </a:lnTo>
                  <a:lnTo>
                    <a:pt x="29" y="3"/>
                  </a:lnTo>
                  <a:lnTo>
                    <a:pt x="33" y="2"/>
                  </a:lnTo>
                  <a:lnTo>
                    <a:pt x="38" y="1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6" y="1"/>
                  </a:lnTo>
                  <a:lnTo>
                    <a:pt x="61" y="3"/>
                  </a:lnTo>
                  <a:lnTo>
                    <a:pt x="65" y="4"/>
                  </a:lnTo>
                  <a:lnTo>
                    <a:pt x="69" y="6"/>
                  </a:lnTo>
                  <a:lnTo>
                    <a:pt x="73" y="9"/>
                  </a:lnTo>
                  <a:lnTo>
                    <a:pt x="76" y="11"/>
                  </a:lnTo>
                  <a:lnTo>
                    <a:pt x="79" y="14"/>
                  </a:lnTo>
                  <a:lnTo>
                    <a:pt x="82" y="18"/>
                  </a:lnTo>
                  <a:lnTo>
                    <a:pt x="84" y="21"/>
                  </a:lnTo>
                  <a:lnTo>
                    <a:pt x="86" y="25"/>
                  </a:lnTo>
                  <a:lnTo>
                    <a:pt x="88" y="29"/>
                  </a:lnTo>
                  <a:lnTo>
                    <a:pt x="90" y="33"/>
                  </a:lnTo>
                  <a:lnTo>
                    <a:pt x="90" y="38"/>
                  </a:lnTo>
                  <a:lnTo>
                    <a:pt x="91" y="42"/>
                  </a:lnTo>
                  <a:lnTo>
                    <a:pt x="91" y="47"/>
                  </a:lnTo>
                  <a:lnTo>
                    <a:pt x="91" y="52"/>
                  </a:lnTo>
                  <a:lnTo>
                    <a:pt x="90" y="56"/>
                  </a:lnTo>
                  <a:lnTo>
                    <a:pt x="88" y="61"/>
                  </a:lnTo>
                  <a:lnTo>
                    <a:pt x="87" y="65"/>
                  </a:lnTo>
                  <a:lnTo>
                    <a:pt x="85" y="69"/>
                  </a:lnTo>
                  <a:lnTo>
                    <a:pt x="82" y="73"/>
                  </a:lnTo>
                  <a:lnTo>
                    <a:pt x="80" y="76"/>
                  </a:lnTo>
                  <a:lnTo>
                    <a:pt x="76" y="79"/>
                  </a:lnTo>
                  <a:lnTo>
                    <a:pt x="73" y="82"/>
                  </a:lnTo>
                  <a:lnTo>
                    <a:pt x="70" y="84"/>
                  </a:lnTo>
                  <a:lnTo>
                    <a:pt x="66" y="86"/>
                  </a:lnTo>
                  <a:lnTo>
                    <a:pt x="62" y="88"/>
                  </a:lnTo>
                  <a:lnTo>
                    <a:pt x="58" y="90"/>
                  </a:lnTo>
                  <a:lnTo>
                    <a:pt x="53" y="90"/>
                  </a:lnTo>
                  <a:lnTo>
                    <a:pt x="49" y="91"/>
                  </a:lnTo>
                  <a:lnTo>
                    <a:pt x="44" y="91"/>
                  </a:lnTo>
                  <a:moveTo>
                    <a:pt x="47" y="15"/>
                  </a:moveTo>
                  <a:lnTo>
                    <a:pt x="44" y="15"/>
                  </a:lnTo>
                  <a:lnTo>
                    <a:pt x="41" y="15"/>
                  </a:lnTo>
                  <a:lnTo>
                    <a:pt x="38" y="16"/>
                  </a:lnTo>
                  <a:lnTo>
                    <a:pt x="35" y="17"/>
                  </a:lnTo>
                  <a:lnTo>
                    <a:pt x="32" y="18"/>
                  </a:lnTo>
                  <a:lnTo>
                    <a:pt x="30" y="20"/>
                  </a:lnTo>
                  <a:lnTo>
                    <a:pt x="27" y="21"/>
                  </a:lnTo>
                  <a:lnTo>
                    <a:pt x="25" y="23"/>
                  </a:lnTo>
                  <a:lnTo>
                    <a:pt x="23" y="25"/>
                  </a:lnTo>
                  <a:lnTo>
                    <a:pt x="21" y="28"/>
                  </a:lnTo>
                  <a:lnTo>
                    <a:pt x="19" y="30"/>
                  </a:lnTo>
                  <a:lnTo>
                    <a:pt x="18" y="33"/>
                  </a:lnTo>
                  <a:lnTo>
                    <a:pt x="17" y="35"/>
                  </a:lnTo>
                  <a:lnTo>
                    <a:pt x="16" y="38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7"/>
                  </a:lnTo>
                  <a:lnTo>
                    <a:pt x="15" y="50"/>
                  </a:lnTo>
                  <a:lnTo>
                    <a:pt x="16" y="53"/>
                  </a:lnTo>
                  <a:lnTo>
                    <a:pt x="17" y="56"/>
                  </a:lnTo>
                  <a:lnTo>
                    <a:pt x="18" y="59"/>
                  </a:lnTo>
                  <a:lnTo>
                    <a:pt x="20" y="61"/>
                  </a:lnTo>
                  <a:lnTo>
                    <a:pt x="21" y="64"/>
                  </a:lnTo>
                  <a:lnTo>
                    <a:pt x="23" y="66"/>
                  </a:lnTo>
                  <a:lnTo>
                    <a:pt x="25" y="68"/>
                  </a:lnTo>
                  <a:lnTo>
                    <a:pt x="28" y="70"/>
                  </a:lnTo>
                  <a:lnTo>
                    <a:pt x="30" y="72"/>
                  </a:lnTo>
                  <a:lnTo>
                    <a:pt x="33" y="73"/>
                  </a:lnTo>
                  <a:lnTo>
                    <a:pt x="35" y="74"/>
                  </a:lnTo>
                  <a:lnTo>
                    <a:pt x="38" y="75"/>
                  </a:lnTo>
                  <a:lnTo>
                    <a:pt x="41" y="76"/>
                  </a:lnTo>
                  <a:lnTo>
                    <a:pt x="44" y="76"/>
                  </a:lnTo>
                  <a:lnTo>
                    <a:pt x="47" y="76"/>
                  </a:lnTo>
                  <a:lnTo>
                    <a:pt x="50" y="76"/>
                  </a:lnTo>
                  <a:lnTo>
                    <a:pt x="53" y="75"/>
                  </a:lnTo>
                  <a:lnTo>
                    <a:pt x="56" y="74"/>
                  </a:lnTo>
                  <a:lnTo>
                    <a:pt x="59" y="73"/>
                  </a:lnTo>
                  <a:lnTo>
                    <a:pt x="61" y="72"/>
                  </a:lnTo>
                  <a:lnTo>
                    <a:pt x="64" y="70"/>
                  </a:lnTo>
                  <a:lnTo>
                    <a:pt x="66" y="68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72" y="61"/>
                  </a:lnTo>
                  <a:lnTo>
                    <a:pt x="73" y="59"/>
                  </a:lnTo>
                  <a:lnTo>
                    <a:pt x="74" y="56"/>
                  </a:lnTo>
                  <a:lnTo>
                    <a:pt x="75" y="53"/>
                  </a:lnTo>
                  <a:lnTo>
                    <a:pt x="76" y="50"/>
                  </a:lnTo>
                  <a:lnTo>
                    <a:pt x="76" y="47"/>
                  </a:lnTo>
                  <a:lnTo>
                    <a:pt x="76" y="44"/>
                  </a:lnTo>
                  <a:lnTo>
                    <a:pt x="76" y="41"/>
                  </a:lnTo>
                  <a:lnTo>
                    <a:pt x="75" y="38"/>
                  </a:lnTo>
                  <a:lnTo>
                    <a:pt x="74" y="35"/>
                  </a:lnTo>
                  <a:lnTo>
                    <a:pt x="73" y="32"/>
                  </a:lnTo>
                  <a:lnTo>
                    <a:pt x="72" y="30"/>
                  </a:lnTo>
                  <a:lnTo>
                    <a:pt x="70" y="27"/>
                  </a:lnTo>
                  <a:lnTo>
                    <a:pt x="68" y="25"/>
                  </a:lnTo>
                  <a:lnTo>
                    <a:pt x="66" y="23"/>
                  </a:lnTo>
                  <a:lnTo>
                    <a:pt x="64" y="21"/>
                  </a:lnTo>
                  <a:lnTo>
                    <a:pt x="61" y="19"/>
                  </a:lnTo>
                  <a:lnTo>
                    <a:pt x="59" y="18"/>
                  </a:lnTo>
                  <a:lnTo>
                    <a:pt x="56" y="17"/>
                  </a:lnTo>
                  <a:lnTo>
                    <a:pt x="53" y="16"/>
                  </a:lnTo>
                  <a:lnTo>
                    <a:pt x="50" y="15"/>
                  </a:lnTo>
                  <a:lnTo>
                    <a:pt x="47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59" name="Google Shape;959;p49"/>
            <p:cNvSpPr/>
            <p:nvPr/>
          </p:nvSpPr>
          <p:spPr>
            <a:xfrm>
              <a:off x="923800" y="2702120"/>
              <a:ext cx="45360" cy="45000"/>
            </a:xfrm>
            <a:custGeom>
              <a:avLst/>
              <a:gdLst/>
              <a:ahLst/>
              <a:cxnLst/>
              <a:rect l="l" t="t" r="r" b="b"/>
              <a:pathLst>
                <a:path w="126" h="125" extrusionOk="0">
                  <a:moveTo>
                    <a:pt x="60" y="124"/>
                  </a:moveTo>
                  <a:lnTo>
                    <a:pt x="54" y="123"/>
                  </a:lnTo>
                  <a:lnTo>
                    <a:pt x="48" y="122"/>
                  </a:lnTo>
                  <a:lnTo>
                    <a:pt x="42" y="120"/>
                  </a:lnTo>
                  <a:lnTo>
                    <a:pt x="36" y="118"/>
                  </a:lnTo>
                  <a:lnTo>
                    <a:pt x="31" y="115"/>
                  </a:lnTo>
                  <a:lnTo>
                    <a:pt x="26" y="112"/>
                  </a:lnTo>
                  <a:lnTo>
                    <a:pt x="21" y="108"/>
                  </a:lnTo>
                  <a:lnTo>
                    <a:pt x="17" y="103"/>
                  </a:lnTo>
                  <a:lnTo>
                    <a:pt x="13" y="99"/>
                  </a:lnTo>
                  <a:lnTo>
                    <a:pt x="9" y="94"/>
                  </a:lnTo>
                  <a:lnTo>
                    <a:pt x="6" y="89"/>
                  </a:lnTo>
                  <a:lnTo>
                    <a:pt x="4" y="83"/>
                  </a:lnTo>
                  <a:lnTo>
                    <a:pt x="2" y="77"/>
                  </a:lnTo>
                  <a:lnTo>
                    <a:pt x="1" y="71"/>
                  </a:lnTo>
                  <a:lnTo>
                    <a:pt x="0" y="65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2" y="47"/>
                  </a:lnTo>
                  <a:lnTo>
                    <a:pt x="4" y="41"/>
                  </a:lnTo>
                  <a:lnTo>
                    <a:pt x="6" y="35"/>
                  </a:lnTo>
                  <a:lnTo>
                    <a:pt x="9" y="30"/>
                  </a:lnTo>
                  <a:lnTo>
                    <a:pt x="12" y="25"/>
                  </a:lnTo>
                  <a:lnTo>
                    <a:pt x="16" y="20"/>
                  </a:lnTo>
                  <a:lnTo>
                    <a:pt x="20" y="16"/>
                  </a:lnTo>
                  <a:lnTo>
                    <a:pt x="25" y="12"/>
                  </a:lnTo>
                  <a:lnTo>
                    <a:pt x="30" y="9"/>
                  </a:lnTo>
                  <a:lnTo>
                    <a:pt x="35" y="6"/>
                  </a:lnTo>
                  <a:lnTo>
                    <a:pt x="41" y="4"/>
                  </a:lnTo>
                  <a:lnTo>
                    <a:pt x="46" y="2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1"/>
                  </a:lnTo>
                  <a:lnTo>
                    <a:pt x="77" y="2"/>
                  </a:lnTo>
                  <a:lnTo>
                    <a:pt x="83" y="4"/>
                  </a:lnTo>
                  <a:lnTo>
                    <a:pt x="89" y="6"/>
                  </a:lnTo>
                  <a:lnTo>
                    <a:pt x="94" y="9"/>
                  </a:lnTo>
                  <a:lnTo>
                    <a:pt x="99" y="12"/>
                  </a:lnTo>
                  <a:lnTo>
                    <a:pt x="104" y="16"/>
                  </a:lnTo>
                  <a:lnTo>
                    <a:pt x="108" y="20"/>
                  </a:lnTo>
                  <a:lnTo>
                    <a:pt x="112" y="24"/>
                  </a:lnTo>
                  <a:lnTo>
                    <a:pt x="115" y="29"/>
                  </a:lnTo>
                  <a:lnTo>
                    <a:pt x="118" y="34"/>
                  </a:lnTo>
                  <a:lnTo>
                    <a:pt x="121" y="40"/>
                  </a:lnTo>
                  <a:lnTo>
                    <a:pt x="123" y="46"/>
                  </a:lnTo>
                  <a:lnTo>
                    <a:pt x="124" y="52"/>
                  </a:lnTo>
                  <a:lnTo>
                    <a:pt x="125" y="58"/>
                  </a:lnTo>
                  <a:lnTo>
                    <a:pt x="125" y="64"/>
                  </a:lnTo>
                  <a:lnTo>
                    <a:pt x="124" y="70"/>
                  </a:lnTo>
                  <a:lnTo>
                    <a:pt x="123" y="77"/>
                  </a:lnTo>
                  <a:lnTo>
                    <a:pt x="121" y="83"/>
                  </a:lnTo>
                  <a:lnTo>
                    <a:pt x="119" y="88"/>
                  </a:lnTo>
                  <a:lnTo>
                    <a:pt x="116" y="94"/>
                  </a:lnTo>
                  <a:lnTo>
                    <a:pt x="113" y="99"/>
                  </a:lnTo>
                  <a:lnTo>
                    <a:pt x="109" y="103"/>
                  </a:lnTo>
                  <a:lnTo>
                    <a:pt x="104" y="107"/>
                  </a:lnTo>
                  <a:lnTo>
                    <a:pt x="100" y="111"/>
                  </a:lnTo>
                  <a:lnTo>
                    <a:pt x="95" y="115"/>
                  </a:lnTo>
                  <a:lnTo>
                    <a:pt x="90" y="118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6" y="124"/>
                  </a:lnTo>
                  <a:lnTo>
                    <a:pt x="60" y="124"/>
                  </a:lnTo>
                  <a:moveTo>
                    <a:pt x="64" y="20"/>
                  </a:moveTo>
                  <a:lnTo>
                    <a:pt x="60" y="20"/>
                  </a:lnTo>
                  <a:lnTo>
                    <a:pt x="56" y="20"/>
                  </a:lnTo>
                  <a:lnTo>
                    <a:pt x="52" y="21"/>
                  </a:lnTo>
                  <a:lnTo>
                    <a:pt x="48" y="23"/>
                  </a:lnTo>
                  <a:lnTo>
                    <a:pt x="44" y="24"/>
                  </a:lnTo>
                  <a:lnTo>
                    <a:pt x="41" y="26"/>
                  </a:lnTo>
                  <a:lnTo>
                    <a:pt x="37" y="28"/>
                  </a:lnTo>
                  <a:lnTo>
                    <a:pt x="34" y="31"/>
                  </a:lnTo>
                  <a:lnTo>
                    <a:pt x="31" y="34"/>
                  </a:lnTo>
                  <a:lnTo>
                    <a:pt x="29" y="37"/>
                  </a:lnTo>
                  <a:lnTo>
                    <a:pt x="27" y="40"/>
                  </a:lnTo>
                  <a:lnTo>
                    <a:pt x="25" y="44"/>
                  </a:lnTo>
                  <a:lnTo>
                    <a:pt x="23" y="48"/>
                  </a:lnTo>
                  <a:lnTo>
                    <a:pt x="22" y="52"/>
                  </a:lnTo>
                  <a:lnTo>
                    <a:pt x="21" y="56"/>
                  </a:lnTo>
                  <a:lnTo>
                    <a:pt x="21" y="60"/>
                  </a:lnTo>
                  <a:lnTo>
                    <a:pt x="21" y="64"/>
                  </a:lnTo>
                  <a:lnTo>
                    <a:pt x="21" y="68"/>
                  </a:lnTo>
                  <a:lnTo>
                    <a:pt x="22" y="72"/>
                  </a:lnTo>
                  <a:lnTo>
                    <a:pt x="24" y="76"/>
                  </a:lnTo>
                  <a:lnTo>
                    <a:pt x="25" y="80"/>
                  </a:lnTo>
                  <a:lnTo>
                    <a:pt x="27" y="83"/>
                  </a:lnTo>
                  <a:lnTo>
                    <a:pt x="29" y="87"/>
                  </a:lnTo>
                  <a:lnTo>
                    <a:pt x="32" y="90"/>
                  </a:lnTo>
                  <a:lnTo>
                    <a:pt x="35" y="93"/>
                  </a:lnTo>
                  <a:lnTo>
                    <a:pt x="38" y="95"/>
                  </a:lnTo>
                  <a:lnTo>
                    <a:pt x="41" y="97"/>
                  </a:lnTo>
                  <a:lnTo>
                    <a:pt x="45" y="99"/>
                  </a:lnTo>
                  <a:lnTo>
                    <a:pt x="49" y="101"/>
                  </a:lnTo>
                  <a:lnTo>
                    <a:pt x="53" y="102"/>
                  </a:lnTo>
                  <a:lnTo>
                    <a:pt x="57" y="103"/>
                  </a:lnTo>
                  <a:lnTo>
                    <a:pt x="61" y="103"/>
                  </a:lnTo>
                  <a:lnTo>
                    <a:pt x="65" y="103"/>
                  </a:lnTo>
                  <a:lnTo>
                    <a:pt x="69" y="103"/>
                  </a:lnTo>
                  <a:lnTo>
                    <a:pt x="73" y="102"/>
                  </a:lnTo>
                  <a:lnTo>
                    <a:pt x="77" y="100"/>
                  </a:lnTo>
                  <a:lnTo>
                    <a:pt x="81" y="99"/>
                  </a:lnTo>
                  <a:lnTo>
                    <a:pt x="84" y="97"/>
                  </a:lnTo>
                  <a:lnTo>
                    <a:pt x="88" y="95"/>
                  </a:lnTo>
                  <a:lnTo>
                    <a:pt x="91" y="92"/>
                  </a:lnTo>
                  <a:lnTo>
                    <a:pt x="94" y="89"/>
                  </a:lnTo>
                  <a:lnTo>
                    <a:pt x="96" y="86"/>
                  </a:lnTo>
                  <a:lnTo>
                    <a:pt x="98" y="83"/>
                  </a:lnTo>
                  <a:lnTo>
                    <a:pt x="100" y="79"/>
                  </a:lnTo>
                  <a:lnTo>
                    <a:pt x="102" y="75"/>
                  </a:lnTo>
                  <a:lnTo>
                    <a:pt x="103" y="71"/>
                  </a:lnTo>
                  <a:lnTo>
                    <a:pt x="104" y="67"/>
                  </a:lnTo>
                  <a:lnTo>
                    <a:pt x="104" y="63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3" y="51"/>
                  </a:lnTo>
                  <a:lnTo>
                    <a:pt x="101" y="47"/>
                  </a:lnTo>
                  <a:lnTo>
                    <a:pt x="100" y="43"/>
                  </a:lnTo>
                  <a:lnTo>
                    <a:pt x="98" y="40"/>
                  </a:lnTo>
                  <a:lnTo>
                    <a:pt x="96" y="37"/>
                  </a:lnTo>
                  <a:lnTo>
                    <a:pt x="93" y="34"/>
                  </a:lnTo>
                  <a:lnTo>
                    <a:pt x="90" y="31"/>
                  </a:lnTo>
                  <a:lnTo>
                    <a:pt x="87" y="28"/>
                  </a:lnTo>
                  <a:lnTo>
                    <a:pt x="84" y="26"/>
                  </a:lnTo>
                  <a:lnTo>
                    <a:pt x="80" y="24"/>
                  </a:lnTo>
                  <a:lnTo>
                    <a:pt x="76" y="22"/>
                  </a:lnTo>
                  <a:lnTo>
                    <a:pt x="72" y="21"/>
                  </a:lnTo>
                  <a:lnTo>
                    <a:pt x="68" y="20"/>
                  </a:lnTo>
                  <a:lnTo>
                    <a:pt x="64" y="2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60" name="Google Shape;960;p49"/>
            <p:cNvSpPr/>
            <p:nvPr/>
          </p:nvSpPr>
          <p:spPr>
            <a:xfrm>
              <a:off x="1093720" y="2650280"/>
              <a:ext cx="24480" cy="2448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2" y="67"/>
                  </a:moveTo>
                  <a:lnTo>
                    <a:pt x="29" y="67"/>
                  </a:lnTo>
                  <a:lnTo>
                    <a:pt x="25" y="66"/>
                  </a:lnTo>
                  <a:lnTo>
                    <a:pt x="22" y="65"/>
                  </a:lnTo>
                  <a:lnTo>
                    <a:pt x="19" y="64"/>
                  </a:lnTo>
                  <a:lnTo>
                    <a:pt x="16" y="62"/>
                  </a:lnTo>
                  <a:lnTo>
                    <a:pt x="14" y="60"/>
                  </a:lnTo>
                  <a:lnTo>
                    <a:pt x="11" y="58"/>
                  </a:lnTo>
                  <a:lnTo>
                    <a:pt x="9" y="56"/>
                  </a:lnTo>
                  <a:lnTo>
                    <a:pt x="7" y="54"/>
                  </a:lnTo>
                  <a:lnTo>
                    <a:pt x="5" y="51"/>
                  </a:lnTo>
                  <a:lnTo>
                    <a:pt x="3" y="48"/>
                  </a:lnTo>
                  <a:lnTo>
                    <a:pt x="2" y="45"/>
                  </a:lnTo>
                  <a:lnTo>
                    <a:pt x="1" y="42"/>
                  </a:lnTo>
                  <a:lnTo>
                    <a:pt x="0" y="39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1" y="25"/>
                  </a:lnTo>
                  <a:lnTo>
                    <a:pt x="2" y="22"/>
                  </a:lnTo>
                  <a:lnTo>
                    <a:pt x="3" y="19"/>
                  </a:lnTo>
                  <a:lnTo>
                    <a:pt x="5" y="16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3" y="7"/>
                  </a:lnTo>
                  <a:lnTo>
                    <a:pt x="16" y="5"/>
                  </a:lnTo>
                  <a:lnTo>
                    <a:pt x="19" y="3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4" y="7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0" y="13"/>
                  </a:lnTo>
                  <a:lnTo>
                    <a:pt x="62" y="16"/>
                  </a:lnTo>
                  <a:lnTo>
                    <a:pt x="64" y="19"/>
                  </a:lnTo>
                  <a:lnTo>
                    <a:pt x="65" y="22"/>
                  </a:lnTo>
                  <a:lnTo>
                    <a:pt x="66" y="25"/>
                  </a:lnTo>
                  <a:lnTo>
                    <a:pt x="67" y="28"/>
                  </a:lnTo>
                  <a:lnTo>
                    <a:pt x="67" y="31"/>
                  </a:lnTo>
                  <a:lnTo>
                    <a:pt x="67" y="35"/>
                  </a:lnTo>
                  <a:lnTo>
                    <a:pt x="67" y="39"/>
                  </a:lnTo>
                  <a:lnTo>
                    <a:pt x="66" y="42"/>
                  </a:lnTo>
                  <a:lnTo>
                    <a:pt x="65" y="45"/>
                  </a:lnTo>
                  <a:lnTo>
                    <a:pt x="64" y="48"/>
                  </a:lnTo>
                  <a:lnTo>
                    <a:pt x="62" y="51"/>
                  </a:lnTo>
                  <a:lnTo>
                    <a:pt x="60" y="54"/>
                  </a:lnTo>
                  <a:lnTo>
                    <a:pt x="58" y="56"/>
                  </a:lnTo>
                  <a:lnTo>
                    <a:pt x="56" y="58"/>
                  </a:lnTo>
                  <a:lnTo>
                    <a:pt x="54" y="61"/>
                  </a:lnTo>
                  <a:lnTo>
                    <a:pt x="51" y="62"/>
                  </a:lnTo>
                  <a:lnTo>
                    <a:pt x="48" y="64"/>
                  </a:lnTo>
                  <a:lnTo>
                    <a:pt x="45" y="65"/>
                  </a:lnTo>
                  <a:lnTo>
                    <a:pt x="42" y="66"/>
                  </a:lnTo>
                  <a:lnTo>
                    <a:pt x="39" y="67"/>
                  </a:lnTo>
                  <a:lnTo>
                    <a:pt x="36" y="67"/>
                  </a:lnTo>
                  <a:lnTo>
                    <a:pt x="32" y="67"/>
                  </a:lnTo>
                  <a:moveTo>
                    <a:pt x="34" y="11"/>
                  </a:moveTo>
                  <a:lnTo>
                    <a:pt x="32" y="11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5" y="13"/>
                  </a:lnTo>
                  <a:lnTo>
                    <a:pt x="24" y="13"/>
                  </a:lnTo>
                  <a:lnTo>
                    <a:pt x="22" y="15"/>
                  </a:lnTo>
                  <a:lnTo>
                    <a:pt x="20" y="16"/>
                  </a:lnTo>
                  <a:lnTo>
                    <a:pt x="18" y="17"/>
                  </a:lnTo>
                  <a:lnTo>
                    <a:pt x="17" y="19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3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1" y="37"/>
                  </a:lnTo>
                  <a:lnTo>
                    <a:pt x="12" y="39"/>
                  </a:lnTo>
                  <a:lnTo>
                    <a:pt x="12" y="42"/>
                  </a:lnTo>
                  <a:lnTo>
                    <a:pt x="13" y="43"/>
                  </a:lnTo>
                  <a:lnTo>
                    <a:pt x="14" y="45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8" y="50"/>
                  </a:lnTo>
                  <a:lnTo>
                    <a:pt x="20" y="51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5"/>
                  </a:lnTo>
                  <a:lnTo>
                    <a:pt x="30" y="56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7" y="56"/>
                  </a:lnTo>
                  <a:lnTo>
                    <a:pt x="39" y="55"/>
                  </a:lnTo>
                  <a:lnTo>
                    <a:pt x="41" y="54"/>
                  </a:lnTo>
                  <a:lnTo>
                    <a:pt x="43" y="54"/>
                  </a:lnTo>
                  <a:lnTo>
                    <a:pt x="45" y="52"/>
                  </a:lnTo>
                  <a:lnTo>
                    <a:pt x="47" y="51"/>
                  </a:lnTo>
                  <a:lnTo>
                    <a:pt x="48" y="50"/>
                  </a:lnTo>
                  <a:lnTo>
                    <a:pt x="50" y="48"/>
                  </a:lnTo>
                  <a:lnTo>
                    <a:pt x="51" y="47"/>
                  </a:lnTo>
                  <a:lnTo>
                    <a:pt x="53" y="45"/>
                  </a:lnTo>
                  <a:lnTo>
                    <a:pt x="54" y="43"/>
                  </a:lnTo>
                  <a:lnTo>
                    <a:pt x="55" y="41"/>
                  </a:lnTo>
                  <a:lnTo>
                    <a:pt x="55" y="39"/>
                  </a:lnTo>
                  <a:lnTo>
                    <a:pt x="56" y="36"/>
                  </a:lnTo>
                  <a:lnTo>
                    <a:pt x="56" y="34"/>
                  </a:lnTo>
                  <a:lnTo>
                    <a:pt x="56" y="32"/>
                  </a:lnTo>
                  <a:lnTo>
                    <a:pt x="56" y="30"/>
                  </a:lnTo>
                  <a:lnTo>
                    <a:pt x="55" y="28"/>
                  </a:lnTo>
                  <a:lnTo>
                    <a:pt x="54" y="25"/>
                  </a:lnTo>
                  <a:lnTo>
                    <a:pt x="54" y="24"/>
                  </a:lnTo>
                  <a:lnTo>
                    <a:pt x="52" y="22"/>
                  </a:lnTo>
                  <a:lnTo>
                    <a:pt x="51" y="20"/>
                  </a:lnTo>
                  <a:lnTo>
                    <a:pt x="50" y="18"/>
                  </a:lnTo>
                  <a:lnTo>
                    <a:pt x="48" y="17"/>
                  </a:lnTo>
                  <a:lnTo>
                    <a:pt x="47" y="16"/>
                  </a:lnTo>
                  <a:lnTo>
                    <a:pt x="45" y="14"/>
                  </a:lnTo>
                  <a:lnTo>
                    <a:pt x="43" y="13"/>
                  </a:lnTo>
                  <a:lnTo>
                    <a:pt x="41" y="12"/>
                  </a:lnTo>
                  <a:lnTo>
                    <a:pt x="39" y="12"/>
                  </a:lnTo>
                  <a:lnTo>
                    <a:pt x="36" y="11"/>
                  </a:lnTo>
                  <a:lnTo>
                    <a:pt x="34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61" name="Google Shape;961;p49"/>
            <p:cNvSpPr/>
            <p:nvPr/>
          </p:nvSpPr>
          <p:spPr>
            <a:xfrm>
              <a:off x="1089400" y="2645960"/>
              <a:ext cx="33120" cy="3312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44" y="91"/>
                  </a:moveTo>
                  <a:lnTo>
                    <a:pt x="39" y="91"/>
                  </a:lnTo>
                  <a:lnTo>
                    <a:pt x="35" y="90"/>
                  </a:lnTo>
                  <a:lnTo>
                    <a:pt x="30" y="88"/>
                  </a:lnTo>
                  <a:lnTo>
                    <a:pt x="26" y="87"/>
                  </a:lnTo>
                  <a:lnTo>
                    <a:pt x="22" y="85"/>
                  </a:lnTo>
                  <a:lnTo>
                    <a:pt x="18" y="82"/>
                  </a:lnTo>
                  <a:lnTo>
                    <a:pt x="15" y="80"/>
                  </a:lnTo>
                  <a:lnTo>
                    <a:pt x="12" y="77"/>
                  </a:lnTo>
                  <a:lnTo>
                    <a:pt x="9" y="73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1" y="58"/>
                  </a:lnTo>
                  <a:lnTo>
                    <a:pt x="1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3" y="30"/>
                  </a:lnTo>
                  <a:lnTo>
                    <a:pt x="4" y="26"/>
                  </a:lnTo>
                  <a:lnTo>
                    <a:pt x="6" y="22"/>
                  </a:lnTo>
                  <a:lnTo>
                    <a:pt x="9" y="19"/>
                  </a:lnTo>
                  <a:lnTo>
                    <a:pt x="11" y="15"/>
                  </a:lnTo>
                  <a:lnTo>
                    <a:pt x="14" y="12"/>
                  </a:lnTo>
                  <a:lnTo>
                    <a:pt x="18" y="9"/>
                  </a:lnTo>
                  <a:lnTo>
                    <a:pt x="21" y="7"/>
                  </a:lnTo>
                  <a:lnTo>
                    <a:pt x="25" y="5"/>
                  </a:lnTo>
                  <a:lnTo>
                    <a:pt x="29" y="3"/>
                  </a:lnTo>
                  <a:lnTo>
                    <a:pt x="33" y="2"/>
                  </a:lnTo>
                  <a:lnTo>
                    <a:pt x="38" y="1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6" y="1"/>
                  </a:lnTo>
                  <a:lnTo>
                    <a:pt x="60" y="3"/>
                  </a:lnTo>
                  <a:lnTo>
                    <a:pt x="65" y="4"/>
                  </a:lnTo>
                  <a:lnTo>
                    <a:pt x="68" y="6"/>
                  </a:lnTo>
                  <a:lnTo>
                    <a:pt x="72" y="9"/>
                  </a:lnTo>
                  <a:lnTo>
                    <a:pt x="76" y="11"/>
                  </a:lnTo>
                  <a:lnTo>
                    <a:pt x="79" y="14"/>
                  </a:lnTo>
                  <a:lnTo>
                    <a:pt x="82" y="18"/>
                  </a:lnTo>
                  <a:lnTo>
                    <a:pt x="84" y="21"/>
                  </a:lnTo>
                  <a:lnTo>
                    <a:pt x="86" y="25"/>
                  </a:lnTo>
                  <a:lnTo>
                    <a:pt x="88" y="29"/>
                  </a:lnTo>
                  <a:lnTo>
                    <a:pt x="89" y="33"/>
                  </a:lnTo>
                  <a:lnTo>
                    <a:pt x="90" y="38"/>
                  </a:lnTo>
                  <a:lnTo>
                    <a:pt x="91" y="42"/>
                  </a:lnTo>
                  <a:lnTo>
                    <a:pt x="91" y="47"/>
                  </a:lnTo>
                  <a:lnTo>
                    <a:pt x="91" y="52"/>
                  </a:lnTo>
                  <a:lnTo>
                    <a:pt x="90" y="56"/>
                  </a:lnTo>
                  <a:lnTo>
                    <a:pt x="88" y="61"/>
                  </a:lnTo>
                  <a:lnTo>
                    <a:pt x="87" y="65"/>
                  </a:lnTo>
                  <a:lnTo>
                    <a:pt x="85" y="69"/>
                  </a:lnTo>
                  <a:lnTo>
                    <a:pt x="82" y="73"/>
                  </a:lnTo>
                  <a:lnTo>
                    <a:pt x="80" y="76"/>
                  </a:lnTo>
                  <a:lnTo>
                    <a:pt x="76" y="79"/>
                  </a:lnTo>
                  <a:lnTo>
                    <a:pt x="73" y="82"/>
                  </a:lnTo>
                  <a:lnTo>
                    <a:pt x="70" y="84"/>
                  </a:lnTo>
                  <a:lnTo>
                    <a:pt x="66" y="86"/>
                  </a:lnTo>
                  <a:lnTo>
                    <a:pt x="62" y="88"/>
                  </a:lnTo>
                  <a:lnTo>
                    <a:pt x="58" y="90"/>
                  </a:lnTo>
                  <a:lnTo>
                    <a:pt x="53" y="90"/>
                  </a:lnTo>
                  <a:lnTo>
                    <a:pt x="49" y="91"/>
                  </a:lnTo>
                  <a:lnTo>
                    <a:pt x="44" y="91"/>
                  </a:lnTo>
                  <a:moveTo>
                    <a:pt x="47" y="15"/>
                  </a:moveTo>
                  <a:lnTo>
                    <a:pt x="44" y="15"/>
                  </a:lnTo>
                  <a:lnTo>
                    <a:pt x="41" y="15"/>
                  </a:lnTo>
                  <a:lnTo>
                    <a:pt x="38" y="16"/>
                  </a:lnTo>
                  <a:lnTo>
                    <a:pt x="35" y="17"/>
                  </a:lnTo>
                  <a:lnTo>
                    <a:pt x="32" y="18"/>
                  </a:lnTo>
                  <a:lnTo>
                    <a:pt x="30" y="19"/>
                  </a:lnTo>
                  <a:lnTo>
                    <a:pt x="27" y="21"/>
                  </a:lnTo>
                  <a:lnTo>
                    <a:pt x="25" y="23"/>
                  </a:lnTo>
                  <a:lnTo>
                    <a:pt x="23" y="25"/>
                  </a:lnTo>
                  <a:lnTo>
                    <a:pt x="21" y="27"/>
                  </a:lnTo>
                  <a:lnTo>
                    <a:pt x="19" y="30"/>
                  </a:lnTo>
                  <a:lnTo>
                    <a:pt x="18" y="32"/>
                  </a:lnTo>
                  <a:lnTo>
                    <a:pt x="17" y="35"/>
                  </a:lnTo>
                  <a:lnTo>
                    <a:pt x="16" y="38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7"/>
                  </a:lnTo>
                  <a:lnTo>
                    <a:pt x="15" y="50"/>
                  </a:lnTo>
                  <a:lnTo>
                    <a:pt x="16" y="53"/>
                  </a:lnTo>
                  <a:lnTo>
                    <a:pt x="17" y="56"/>
                  </a:lnTo>
                  <a:lnTo>
                    <a:pt x="18" y="59"/>
                  </a:lnTo>
                  <a:lnTo>
                    <a:pt x="19" y="61"/>
                  </a:lnTo>
                  <a:lnTo>
                    <a:pt x="21" y="64"/>
                  </a:lnTo>
                  <a:lnTo>
                    <a:pt x="23" y="66"/>
                  </a:lnTo>
                  <a:lnTo>
                    <a:pt x="25" y="68"/>
                  </a:lnTo>
                  <a:lnTo>
                    <a:pt x="27" y="70"/>
                  </a:lnTo>
                  <a:lnTo>
                    <a:pt x="30" y="72"/>
                  </a:lnTo>
                  <a:lnTo>
                    <a:pt x="32" y="73"/>
                  </a:lnTo>
                  <a:lnTo>
                    <a:pt x="35" y="74"/>
                  </a:lnTo>
                  <a:lnTo>
                    <a:pt x="38" y="75"/>
                  </a:lnTo>
                  <a:lnTo>
                    <a:pt x="41" y="76"/>
                  </a:lnTo>
                  <a:lnTo>
                    <a:pt x="44" y="76"/>
                  </a:lnTo>
                  <a:lnTo>
                    <a:pt x="47" y="76"/>
                  </a:lnTo>
                  <a:lnTo>
                    <a:pt x="50" y="76"/>
                  </a:lnTo>
                  <a:lnTo>
                    <a:pt x="53" y="75"/>
                  </a:lnTo>
                  <a:lnTo>
                    <a:pt x="56" y="74"/>
                  </a:lnTo>
                  <a:lnTo>
                    <a:pt x="59" y="73"/>
                  </a:lnTo>
                  <a:lnTo>
                    <a:pt x="61" y="71"/>
                  </a:lnTo>
                  <a:lnTo>
                    <a:pt x="64" y="70"/>
                  </a:lnTo>
                  <a:lnTo>
                    <a:pt x="66" y="68"/>
                  </a:lnTo>
                  <a:lnTo>
                    <a:pt x="68" y="66"/>
                  </a:lnTo>
                  <a:lnTo>
                    <a:pt x="70" y="63"/>
                  </a:lnTo>
                  <a:lnTo>
                    <a:pt x="72" y="61"/>
                  </a:lnTo>
                  <a:lnTo>
                    <a:pt x="73" y="58"/>
                  </a:lnTo>
                  <a:lnTo>
                    <a:pt x="74" y="56"/>
                  </a:lnTo>
                  <a:lnTo>
                    <a:pt x="75" y="53"/>
                  </a:lnTo>
                  <a:lnTo>
                    <a:pt x="76" y="50"/>
                  </a:lnTo>
                  <a:lnTo>
                    <a:pt x="76" y="47"/>
                  </a:lnTo>
                  <a:lnTo>
                    <a:pt x="76" y="44"/>
                  </a:lnTo>
                  <a:lnTo>
                    <a:pt x="76" y="41"/>
                  </a:lnTo>
                  <a:lnTo>
                    <a:pt x="75" y="38"/>
                  </a:lnTo>
                  <a:lnTo>
                    <a:pt x="74" y="35"/>
                  </a:lnTo>
                  <a:lnTo>
                    <a:pt x="73" y="32"/>
                  </a:lnTo>
                  <a:lnTo>
                    <a:pt x="71" y="30"/>
                  </a:lnTo>
                  <a:lnTo>
                    <a:pt x="70" y="27"/>
                  </a:lnTo>
                  <a:lnTo>
                    <a:pt x="68" y="25"/>
                  </a:lnTo>
                  <a:lnTo>
                    <a:pt x="66" y="23"/>
                  </a:lnTo>
                  <a:lnTo>
                    <a:pt x="63" y="21"/>
                  </a:lnTo>
                  <a:lnTo>
                    <a:pt x="61" y="19"/>
                  </a:lnTo>
                  <a:lnTo>
                    <a:pt x="58" y="18"/>
                  </a:lnTo>
                  <a:lnTo>
                    <a:pt x="56" y="17"/>
                  </a:lnTo>
                  <a:lnTo>
                    <a:pt x="53" y="16"/>
                  </a:lnTo>
                  <a:lnTo>
                    <a:pt x="50" y="15"/>
                  </a:lnTo>
                  <a:lnTo>
                    <a:pt x="47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62" name="Google Shape;962;p49"/>
            <p:cNvSpPr/>
            <p:nvPr/>
          </p:nvSpPr>
          <p:spPr>
            <a:xfrm>
              <a:off x="1083280" y="264020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0" y="124"/>
                  </a:moveTo>
                  <a:lnTo>
                    <a:pt x="54" y="123"/>
                  </a:lnTo>
                  <a:lnTo>
                    <a:pt x="48" y="122"/>
                  </a:lnTo>
                  <a:lnTo>
                    <a:pt x="42" y="120"/>
                  </a:lnTo>
                  <a:lnTo>
                    <a:pt x="36" y="118"/>
                  </a:lnTo>
                  <a:lnTo>
                    <a:pt x="31" y="115"/>
                  </a:lnTo>
                  <a:lnTo>
                    <a:pt x="26" y="112"/>
                  </a:lnTo>
                  <a:lnTo>
                    <a:pt x="21" y="108"/>
                  </a:lnTo>
                  <a:lnTo>
                    <a:pt x="17" y="103"/>
                  </a:lnTo>
                  <a:lnTo>
                    <a:pt x="13" y="99"/>
                  </a:lnTo>
                  <a:lnTo>
                    <a:pt x="10" y="94"/>
                  </a:lnTo>
                  <a:lnTo>
                    <a:pt x="7" y="89"/>
                  </a:lnTo>
                  <a:lnTo>
                    <a:pt x="4" y="83"/>
                  </a:lnTo>
                  <a:lnTo>
                    <a:pt x="2" y="77"/>
                  </a:lnTo>
                  <a:lnTo>
                    <a:pt x="1" y="71"/>
                  </a:lnTo>
                  <a:lnTo>
                    <a:pt x="0" y="65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2" y="47"/>
                  </a:lnTo>
                  <a:lnTo>
                    <a:pt x="4" y="41"/>
                  </a:lnTo>
                  <a:lnTo>
                    <a:pt x="6" y="35"/>
                  </a:lnTo>
                  <a:lnTo>
                    <a:pt x="9" y="30"/>
                  </a:lnTo>
                  <a:lnTo>
                    <a:pt x="12" y="25"/>
                  </a:lnTo>
                  <a:lnTo>
                    <a:pt x="16" y="20"/>
                  </a:lnTo>
                  <a:lnTo>
                    <a:pt x="20" y="16"/>
                  </a:lnTo>
                  <a:lnTo>
                    <a:pt x="25" y="12"/>
                  </a:lnTo>
                  <a:lnTo>
                    <a:pt x="30" y="9"/>
                  </a:lnTo>
                  <a:lnTo>
                    <a:pt x="35" y="6"/>
                  </a:lnTo>
                  <a:lnTo>
                    <a:pt x="41" y="4"/>
                  </a:lnTo>
                  <a:lnTo>
                    <a:pt x="47" y="2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1"/>
                  </a:lnTo>
                  <a:lnTo>
                    <a:pt x="77" y="2"/>
                  </a:lnTo>
                  <a:lnTo>
                    <a:pt x="83" y="4"/>
                  </a:lnTo>
                  <a:lnTo>
                    <a:pt x="89" y="6"/>
                  </a:lnTo>
                  <a:lnTo>
                    <a:pt x="94" y="9"/>
                  </a:lnTo>
                  <a:lnTo>
                    <a:pt x="99" y="12"/>
                  </a:lnTo>
                  <a:lnTo>
                    <a:pt x="104" y="16"/>
                  </a:lnTo>
                  <a:lnTo>
                    <a:pt x="108" y="20"/>
                  </a:lnTo>
                  <a:lnTo>
                    <a:pt x="112" y="24"/>
                  </a:lnTo>
                  <a:lnTo>
                    <a:pt x="115" y="29"/>
                  </a:lnTo>
                  <a:lnTo>
                    <a:pt x="118" y="34"/>
                  </a:lnTo>
                  <a:lnTo>
                    <a:pt x="120" y="40"/>
                  </a:lnTo>
                  <a:lnTo>
                    <a:pt x="122" y="46"/>
                  </a:lnTo>
                  <a:lnTo>
                    <a:pt x="123" y="52"/>
                  </a:lnTo>
                  <a:lnTo>
                    <a:pt x="124" y="58"/>
                  </a:lnTo>
                  <a:lnTo>
                    <a:pt x="124" y="64"/>
                  </a:lnTo>
                  <a:lnTo>
                    <a:pt x="123" y="70"/>
                  </a:lnTo>
                  <a:lnTo>
                    <a:pt x="122" y="76"/>
                  </a:lnTo>
                  <a:lnTo>
                    <a:pt x="121" y="82"/>
                  </a:lnTo>
                  <a:lnTo>
                    <a:pt x="118" y="88"/>
                  </a:lnTo>
                  <a:lnTo>
                    <a:pt x="116" y="93"/>
                  </a:lnTo>
                  <a:lnTo>
                    <a:pt x="112" y="98"/>
                  </a:lnTo>
                  <a:lnTo>
                    <a:pt x="109" y="103"/>
                  </a:lnTo>
                  <a:lnTo>
                    <a:pt x="104" y="107"/>
                  </a:lnTo>
                  <a:lnTo>
                    <a:pt x="100" y="111"/>
                  </a:lnTo>
                  <a:lnTo>
                    <a:pt x="95" y="114"/>
                  </a:lnTo>
                  <a:lnTo>
                    <a:pt x="90" y="117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6" y="124"/>
                  </a:lnTo>
                  <a:lnTo>
                    <a:pt x="60" y="124"/>
                  </a:lnTo>
                  <a:moveTo>
                    <a:pt x="64" y="20"/>
                  </a:moveTo>
                  <a:lnTo>
                    <a:pt x="60" y="20"/>
                  </a:lnTo>
                  <a:lnTo>
                    <a:pt x="56" y="20"/>
                  </a:lnTo>
                  <a:lnTo>
                    <a:pt x="52" y="21"/>
                  </a:lnTo>
                  <a:lnTo>
                    <a:pt x="48" y="23"/>
                  </a:lnTo>
                  <a:lnTo>
                    <a:pt x="44" y="24"/>
                  </a:lnTo>
                  <a:lnTo>
                    <a:pt x="41" y="26"/>
                  </a:lnTo>
                  <a:lnTo>
                    <a:pt x="37" y="28"/>
                  </a:lnTo>
                  <a:lnTo>
                    <a:pt x="34" y="31"/>
                  </a:lnTo>
                  <a:lnTo>
                    <a:pt x="31" y="34"/>
                  </a:lnTo>
                  <a:lnTo>
                    <a:pt x="29" y="37"/>
                  </a:lnTo>
                  <a:lnTo>
                    <a:pt x="27" y="40"/>
                  </a:lnTo>
                  <a:lnTo>
                    <a:pt x="25" y="44"/>
                  </a:lnTo>
                  <a:lnTo>
                    <a:pt x="23" y="48"/>
                  </a:lnTo>
                  <a:lnTo>
                    <a:pt x="22" y="52"/>
                  </a:lnTo>
                  <a:lnTo>
                    <a:pt x="21" y="56"/>
                  </a:lnTo>
                  <a:lnTo>
                    <a:pt x="21" y="60"/>
                  </a:lnTo>
                  <a:lnTo>
                    <a:pt x="21" y="64"/>
                  </a:lnTo>
                  <a:lnTo>
                    <a:pt x="21" y="68"/>
                  </a:lnTo>
                  <a:lnTo>
                    <a:pt x="22" y="72"/>
                  </a:lnTo>
                  <a:lnTo>
                    <a:pt x="24" y="76"/>
                  </a:lnTo>
                  <a:lnTo>
                    <a:pt x="25" y="80"/>
                  </a:lnTo>
                  <a:lnTo>
                    <a:pt x="27" y="83"/>
                  </a:lnTo>
                  <a:lnTo>
                    <a:pt x="29" y="87"/>
                  </a:lnTo>
                  <a:lnTo>
                    <a:pt x="32" y="90"/>
                  </a:lnTo>
                  <a:lnTo>
                    <a:pt x="35" y="93"/>
                  </a:lnTo>
                  <a:lnTo>
                    <a:pt x="38" y="95"/>
                  </a:lnTo>
                  <a:lnTo>
                    <a:pt x="41" y="97"/>
                  </a:lnTo>
                  <a:lnTo>
                    <a:pt x="45" y="99"/>
                  </a:lnTo>
                  <a:lnTo>
                    <a:pt x="49" y="101"/>
                  </a:lnTo>
                  <a:lnTo>
                    <a:pt x="53" y="102"/>
                  </a:lnTo>
                  <a:lnTo>
                    <a:pt x="57" y="103"/>
                  </a:lnTo>
                  <a:lnTo>
                    <a:pt x="61" y="103"/>
                  </a:lnTo>
                  <a:lnTo>
                    <a:pt x="65" y="103"/>
                  </a:lnTo>
                  <a:lnTo>
                    <a:pt x="69" y="102"/>
                  </a:lnTo>
                  <a:lnTo>
                    <a:pt x="73" y="102"/>
                  </a:lnTo>
                  <a:lnTo>
                    <a:pt x="77" y="100"/>
                  </a:lnTo>
                  <a:lnTo>
                    <a:pt x="81" y="99"/>
                  </a:lnTo>
                  <a:lnTo>
                    <a:pt x="84" y="97"/>
                  </a:lnTo>
                  <a:lnTo>
                    <a:pt x="87" y="94"/>
                  </a:lnTo>
                  <a:lnTo>
                    <a:pt x="90" y="92"/>
                  </a:lnTo>
                  <a:lnTo>
                    <a:pt x="93" y="89"/>
                  </a:lnTo>
                  <a:lnTo>
                    <a:pt x="96" y="86"/>
                  </a:lnTo>
                  <a:lnTo>
                    <a:pt x="98" y="82"/>
                  </a:lnTo>
                  <a:lnTo>
                    <a:pt x="100" y="79"/>
                  </a:lnTo>
                  <a:lnTo>
                    <a:pt x="102" y="75"/>
                  </a:lnTo>
                  <a:lnTo>
                    <a:pt x="103" y="71"/>
                  </a:lnTo>
                  <a:lnTo>
                    <a:pt x="104" y="67"/>
                  </a:lnTo>
                  <a:lnTo>
                    <a:pt x="104" y="63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3" y="51"/>
                  </a:lnTo>
                  <a:lnTo>
                    <a:pt x="101" y="47"/>
                  </a:lnTo>
                  <a:lnTo>
                    <a:pt x="100" y="43"/>
                  </a:lnTo>
                  <a:lnTo>
                    <a:pt x="98" y="40"/>
                  </a:lnTo>
                  <a:lnTo>
                    <a:pt x="96" y="36"/>
                  </a:lnTo>
                  <a:lnTo>
                    <a:pt x="93" y="33"/>
                  </a:lnTo>
                  <a:lnTo>
                    <a:pt x="90" y="31"/>
                  </a:lnTo>
                  <a:lnTo>
                    <a:pt x="87" y="28"/>
                  </a:lnTo>
                  <a:lnTo>
                    <a:pt x="84" y="26"/>
                  </a:lnTo>
                  <a:lnTo>
                    <a:pt x="80" y="24"/>
                  </a:lnTo>
                  <a:lnTo>
                    <a:pt x="76" y="22"/>
                  </a:lnTo>
                  <a:lnTo>
                    <a:pt x="72" y="21"/>
                  </a:lnTo>
                  <a:lnTo>
                    <a:pt x="68" y="20"/>
                  </a:lnTo>
                  <a:lnTo>
                    <a:pt x="64" y="2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63" name="Google Shape;963;p49"/>
            <p:cNvSpPr/>
            <p:nvPr/>
          </p:nvSpPr>
          <p:spPr>
            <a:xfrm>
              <a:off x="745240" y="2703560"/>
              <a:ext cx="24480" cy="2448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2" y="67"/>
                  </a:moveTo>
                  <a:lnTo>
                    <a:pt x="29" y="67"/>
                  </a:lnTo>
                  <a:lnTo>
                    <a:pt x="25" y="66"/>
                  </a:lnTo>
                  <a:lnTo>
                    <a:pt x="22" y="65"/>
                  </a:lnTo>
                  <a:lnTo>
                    <a:pt x="19" y="64"/>
                  </a:lnTo>
                  <a:lnTo>
                    <a:pt x="16" y="62"/>
                  </a:lnTo>
                  <a:lnTo>
                    <a:pt x="14" y="60"/>
                  </a:lnTo>
                  <a:lnTo>
                    <a:pt x="11" y="58"/>
                  </a:lnTo>
                  <a:lnTo>
                    <a:pt x="9" y="56"/>
                  </a:lnTo>
                  <a:lnTo>
                    <a:pt x="7" y="53"/>
                  </a:lnTo>
                  <a:lnTo>
                    <a:pt x="5" y="51"/>
                  </a:lnTo>
                  <a:lnTo>
                    <a:pt x="3" y="48"/>
                  </a:lnTo>
                  <a:lnTo>
                    <a:pt x="2" y="45"/>
                  </a:lnTo>
                  <a:lnTo>
                    <a:pt x="1" y="42"/>
                  </a:lnTo>
                  <a:lnTo>
                    <a:pt x="0" y="39"/>
                  </a:lnTo>
                  <a:lnTo>
                    <a:pt x="0" y="35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1" y="25"/>
                  </a:lnTo>
                  <a:lnTo>
                    <a:pt x="2" y="22"/>
                  </a:lnTo>
                  <a:lnTo>
                    <a:pt x="3" y="19"/>
                  </a:lnTo>
                  <a:lnTo>
                    <a:pt x="5" y="16"/>
                  </a:lnTo>
                  <a:lnTo>
                    <a:pt x="7" y="13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4" y="6"/>
                  </a:lnTo>
                  <a:lnTo>
                    <a:pt x="16" y="5"/>
                  </a:lnTo>
                  <a:lnTo>
                    <a:pt x="19" y="3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5" y="0"/>
                  </a:lnTo>
                  <a:lnTo>
                    <a:pt x="39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4"/>
                  </a:lnTo>
                  <a:lnTo>
                    <a:pt x="54" y="6"/>
                  </a:lnTo>
                  <a:lnTo>
                    <a:pt x="56" y="8"/>
                  </a:lnTo>
                  <a:lnTo>
                    <a:pt x="58" y="10"/>
                  </a:lnTo>
                  <a:lnTo>
                    <a:pt x="61" y="13"/>
                  </a:lnTo>
                  <a:lnTo>
                    <a:pt x="62" y="16"/>
                  </a:lnTo>
                  <a:lnTo>
                    <a:pt x="64" y="18"/>
                  </a:lnTo>
                  <a:lnTo>
                    <a:pt x="65" y="22"/>
                  </a:lnTo>
                  <a:lnTo>
                    <a:pt x="66" y="25"/>
                  </a:lnTo>
                  <a:lnTo>
                    <a:pt x="67" y="28"/>
                  </a:lnTo>
                  <a:lnTo>
                    <a:pt x="67" y="31"/>
                  </a:lnTo>
                  <a:lnTo>
                    <a:pt x="67" y="35"/>
                  </a:lnTo>
                  <a:lnTo>
                    <a:pt x="67" y="38"/>
                  </a:lnTo>
                  <a:lnTo>
                    <a:pt x="66" y="42"/>
                  </a:lnTo>
                  <a:lnTo>
                    <a:pt x="65" y="45"/>
                  </a:lnTo>
                  <a:lnTo>
                    <a:pt x="64" y="48"/>
                  </a:lnTo>
                  <a:lnTo>
                    <a:pt x="63" y="51"/>
                  </a:lnTo>
                  <a:lnTo>
                    <a:pt x="61" y="53"/>
                  </a:lnTo>
                  <a:lnTo>
                    <a:pt x="59" y="56"/>
                  </a:lnTo>
                  <a:lnTo>
                    <a:pt x="57" y="58"/>
                  </a:lnTo>
                  <a:lnTo>
                    <a:pt x="54" y="60"/>
                  </a:lnTo>
                  <a:lnTo>
                    <a:pt x="51" y="62"/>
                  </a:lnTo>
                  <a:lnTo>
                    <a:pt x="49" y="64"/>
                  </a:lnTo>
                  <a:lnTo>
                    <a:pt x="45" y="65"/>
                  </a:lnTo>
                  <a:lnTo>
                    <a:pt x="42" y="66"/>
                  </a:lnTo>
                  <a:lnTo>
                    <a:pt x="39" y="67"/>
                  </a:lnTo>
                  <a:lnTo>
                    <a:pt x="36" y="67"/>
                  </a:lnTo>
                  <a:lnTo>
                    <a:pt x="32" y="67"/>
                  </a:lnTo>
                  <a:moveTo>
                    <a:pt x="35" y="11"/>
                  </a:moveTo>
                  <a:lnTo>
                    <a:pt x="33" y="11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6" y="12"/>
                  </a:lnTo>
                  <a:lnTo>
                    <a:pt x="24" y="13"/>
                  </a:lnTo>
                  <a:lnTo>
                    <a:pt x="22" y="14"/>
                  </a:lnTo>
                  <a:lnTo>
                    <a:pt x="20" y="15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3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1" y="30"/>
                  </a:lnTo>
                  <a:lnTo>
                    <a:pt x="11" y="32"/>
                  </a:lnTo>
                  <a:lnTo>
                    <a:pt x="11" y="34"/>
                  </a:lnTo>
                  <a:lnTo>
                    <a:pt x="11" y="37"/>
                  </a:lnTo>
                  <a:lnTo>
                    <a:pt x="12" y="39"/>
                  </a:lnTo>
                  <a:lnTo>
                    <a:pt x="13" y="41"/>
                  </a:lnTo>
                  <a:lnTo>
                    <a:pt x="14" y="43"/>
                  </a:lnTo>
                  <a:lnTo>
                    <a:pt x="15" y="45"/>
                  </a:lnTo>
                  <a:lnTo>
                    <a:pt x="16" y="47"/>
                  </a:lnTo>
                  <a:lnTo>
                    <a:pt x="18" y="49"/>
                  </a:lnTo>
                  <a:lnTo>
                    <a:pt x="19" y="50"/>
                  </a:lnTo>
                  <a:lnTo>
                    <a:pt x="21" y="51"/>
                  </a:lnTo>
                  <a:lnTo>
                    <a:pt x="23" y="53"/>
                  </a:lnTo>
                  <a:lnTo>
                    <a:pt x="25" y="54"/>
                  </a:lnTo>
                  <a:lnTo>
                    <a:pt x="27" y="55"/>
                  </a:lnTo>
                  <a:lnTo>
                    <a:pt x="29" y="55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5" y="56"/>
                  </a:lnTo>
                  <a:lnTo>
                    <a:pt x="37" y="56"/>
                  </a:lnTo>
                  <a:lnTo>
                    <a:pt x="40" y="55"/>
                  </a:lnTo>
                  <a:lnTo>
                    <a:pt x="42" y="54"/>
                  </a:lnTo>
                  <a:lnTo>
                    <a:pt x="44" y="53"/>
                  </a:lnTo>
                  <a:lnTo>
                    <a:pt x="45" y="52"/>
                  </a:lnTo>
                  <a:lnTo>
                    <a:pt x="47" y="51"/>
                  </a:lnTo>
                  <a:lnTo>
                    <a:pt x="49" y="50"/>
                  </a:lnTo>
                  <a:lnTo>
                    <a:pt x="50" y="48"/>
                  </a:lnTo>
                  <a:lnTo>
                    <a:pt x="52" y="46"/>
                  </a:lnTo>
                  <a:lnTo>
                    <a:pt x="53" y="44"/>
                  </a:lnTo>
                  <a:lnTo>
                    <a:pt x="54" y="43"/>
                  </a:lnTo>
                  <a:lnTo>
                    <a:pt x="55" y="41"/>
                  </a:lnTo>
                  <a:lnTo>
                    <a:pt x="55" y="38"/>
                  </a:lnTo>
                  <a:lnTo>
                    <a:pt x="56" y="36"/>
                  </a:lnTo>
                  <a:lnTo>
                    <a:pt x="56" y="34"/>
                  </a:lnTo>
                  <a:lnTo>
                    <a:pt x="56" y="32"/>
                  </a:lnTo>
                  <a:lnTo>
                    <a:pt x="56" y="30"/>
                  </a:lnTo>
                  <a:lnTo>
                    <a:pt x="55" y="27"/>
                  </a:lnTo>
                  <a:lnTo>
                    <a:pt x="55" y="25"/>
                  </a:lnTo>
                  <a:lnTo>
                    <a:pt x="54" y="23"/>
                  </a:lnTo>
                  <a:lnTo>
                    <a:pt x="53" y="21"/>
                  </a:lnTo>
                  <a:lnTo>
                    <a:pt x="52" y="20"/>
                  </a:lnTo>
                  <a:lnTo>
                    <a:pt x="50" y="18"/>
                  </a:lnTo>
                  <a:lnTo>
                    <a:pt x="49" y="16"/>
                  </a:lnTo>
                  <a:lnTo>
                    <a:pt x="47" y="15"/>
                  </a:lnTo>
                  <a:lnTo>
                    <a:pt x="45" y="14"/>
                  </a:lnTo>
                  <a:lnTo>
                    <a:pt x="43" y="13"/>
                  </a:lnTo>
                  <a:lnTo>
                    <a:pt x="41" y="12"/>
                  </a:lnTo>
                  <a:lnTo>
                    <a:pt x="39" y="12"/>
                  </a:lnTo>
                  <a:lnTo>
                    <a:pt x="37" y="11"/>
                  </a:lnTo>
                  <a:lnTo>
                    <a:pt x="35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64" name="Google Shape;964;p49"/>
            <p:cNvSpPr/>
            <p:nvPr/>
          </p:nvSpPr>
          <p:spPr>
            <a:xfrm>
              <a:off x="740920" y="2698880"/>
              <a:ext cx="33120" cy="33480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44" y="92"/>
                  </a:moveTo>
                  <a:lnTo>
                    <a:pt x="39" y="92"/>
                  </a:lnTo>
                  <a:lnTo>
                    <a:pt x="35" y="91"/>
                  </a:lnTo>
                  <a:lnTo>
                    <a:pt x="31" y="89"/>
                  </a:lnTo>
                  <a:lnTo>
                    <a:pt x="26" y="88"/>
                  </a:lnTo>
                  <a:lnTo>
                    <a:pt x="23" y="85"/>
                  </a:lnTo>
                  <a:lnTo>
                    <a:pt x="19" y="83"/>
                  </a:lnTo>
                  <a:lnTo>
                    <a:pt x="15" y="80"/>
                  </a:lnTo>
                  <a:lnTo>
                    <a:pt x="12" y="77"/>
                  </a:lnTo>
                  <a:lnTo>
                    <a:pt x="9" y="74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2" y="58"/>
                  </a:lnTo>
                  <a:lnTo>
                    <a:pt x="1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3" y="31"/>
                  </a:lnTo>
                  <a:lnTo>
                    <a:pt x="4" y="26"/>
                  </a:lnTo>
                  <a:lnTo>
                    <a:pt x="6" y="23"/>
                  </a:lnTo>
                  <a:lnTo>
                    <a:pt x="9" y="19"/>
                  </a:lnTo>
                  <a:lnTo>
                    <a:pt x="12" y="15"/>
                  </a:lnTo>
                  <a:lnTo>
                    <a:pt x="15" y="12"/>
                  </a:lnTo>
                  <a:lnTo>
                    <a:pt x="18" y="9"/>
                  </a:lnTo>
                  <a:lnTo>
                    <a:pt x="22" y="7"/>
                  </a:lnTo>
                  <a:lnTo>
                    <a:pt x="26" y="5"/>
                  </a:lnTo>
                  <a:lnTo>
                    <a:pt x="30" y="3"/>
                  </a:lnTo>
                  <a:lnTo>
                    <a:pt x="34" y="2"/>
                  </a:lnTo>
                  <a:lnTo>
                    <a:pt x="39" y="1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7" y="1"/>
                  </a:lnTo>
                  <a:lnTo>
                    <a:pt x="62" y="3"/>
                  </a:lnTo>
                  <a:lnTo>
                    <a:pt x="66" y="4"/>
                  </a:lnTo>
                  <a:lnTo>
                    <a:pt x="70" y="7"/>
                  </a:lnTo>
                  <a:lnTo>
                    <a:pt x="73" y="9"/>
                  </a:lnTo>
                  <a:lnTo>
                    <a:pt x="77" y="12"/>
                  </a:lnTo>
                  <a:lnTo>
                    <a:pt x="80" y="15"/>
                  </a:lnTo>
                  <a:lnTo>
                    <a:pt x="83" y="18"/>
                  </a:lnTo>
                  <a:lnTo>
                    <a:pt x="85" y="22"/>
                  </a:lnTo>
                  <a:lnTo>
                    <a:pt x="87" y="26"/>
                  </a:lnTo>
                  <a:lnTo>
                    <a:pt x="89" y="30"/>
                  </a:lnTo>
                  <a:lnTo>
                    <a:pt x="90" y="34"/>
                  </a:lnTo>
                  <a:lnTo>
                    <a:pt x="91" y="39"/>
                  </a:lnTo>
                  <a:lnTo>
                    <a:pt x="91" y="43"/>
                  </a:lnTo>
                  <a:lnTo>
                    <a:pt x="91" y="48"/>
                  </a:lnTo>
                  <a:lnTo>
                    <a:pt x="91" y="53"/>
                  </a:lnTo>
                  <a:lnTo>
                    <a:pt x="90" y="57"/>
                  </a:lnTo>
                  <a:lnTo>
                    <a:pt x="88" y="61"/>
                  </a:lnTo>
                  <a:lnTo>
                    <a:pt x="87" y="66"/>
                  </a:lnTo>
                  <a:lnTo>
                    <a:pt x="85" y="69"/>
                  </a:lnTo>
                  <a:lnTo>
                    <a:pt x="82" y="73"/>
                  </a:lnTo>
                  <a:lnTo>
                    <a:pt x="80" y="77"/>
                  </a:lnTo>
                  <a:lnTo>
                    <a:pt x="76" y="80"/>
                  </a:lnTo>
                  <a:lnTo>
                    <a:pt x="73" y="83"/>
                  </a:lnTo>
                  <a:lnTo>
                    <a:pt x="70" y="85"/>
                  </a:lnTo>
                  <a:lnTo>
                    <a:pt x="66" y="87"/>
                  </a:lnTo>
                  <a:lnTo>
                    <a:pt x="62" y="89"/>
                  </a:lnTo>
                  <a:lnTo>
                    <a:pt x="58" y="90"/>
                  </a:lnTo>
                  <a:lnTo>
                    <a:pt x="53" y="91"/>
                  </a:lnTo>
                  <a:lnTo>
                    <a:pt x="49" y="92"/>
                  </a:lnTo>
                  <a:lnTo>
                    <a:pt x="44" y="92"/>
                  </a:lnTo>
                  <a:moveTo>
                    <a:pt x="47" y="16"/>
                  </a:moveTo>
                  <a:lnTo>
                    <a:pt x="44" y="16"/>
                  </a:lnTo>
                  <a:lnTo>
                    <a:pt x="41" y="16"/>
                  </a:lnTo>
                  <a:lnTo>
                    <a:pt x="38" y="17"/>
                  </a:lnTo>
                  <a:lnTo>
                    <a:pt x="35" y="18"/>
                  </a:lnTo>
                  <a:lnTo>
                    <a:pt x="32" y="19"/>
                  </a:lnTo>
                  <a:lnTo>
                    <a:pt x="30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3" y="26"/>
                  </a:lnTo>
                  <a:lnTo>
                    <a:pt x="21" y="28"/>
                  </a:lnTo>
                  <a:lnTo>
                    <a:pt x="19" y="31"/>
                  </a:lnTo>
                  <a:lnTo>
                    <a:pt x="18" y="33"/>
                  </a:lnTo>
                  <a:lnTo>
                    <a:pt x="17" y="36"/>
                  </a:lnTo>
                  <a:lnTo>
                    <a:pt x="16" y="39"/>
                  </a:lnTo>
                  <a:lnTo>
                    <a:pt x="15" y="42"/>
                  </a:lnTo>
                  <a:lnTo>
                    <a:pt x="15" y="45"/>
                  </a:lnTo>
                  <a:lnTo>
                    <a:pt x="15" y="48"/>
                  </a:lnTo>
                  <a:lnTo>
                    <a:pt x="16" y="51"/>
                  </a:lnTo>
                  <a:lnTo>
                    <a:pt x="16" y="54"/>
                  </a:lnTo>
                  <a:lnTo>
                    <a:pt x="17" y="57"/>
                  </a:lnTo>
                  <a:lnTo>
                    <a:pt x="19" y="60"/>
                  </a:lnTo>
                  <a:lnTo>
                    <a:pt x="20" y="62"/>
                  </a:lnTo>
                  <a:lnTo>
                    <a:pt x="22" y="65"/>
                  </a:lnTo>
                  <a:lnTo>
                    <a:pt x="23" y="67"/>
                  </a:lnTo>
                  <a:lnTo>
                    <a:pt x="26" y="69"/>
                  </a:lnTo>
                  <a:lnTo>
                    <a:pt x="28" y="71"/>
                  </a:lnTo>
                  <a:lnTo>
                    <a:pt x="30" y="72"/>
                  </a:lnTo>
                  <a:lnTo>
                    <a:pt x="33" y="74"/>
                  </a:lnTo>
                  <a:lnTo>
                    <a:pt x="35" y="75"/>
                  </a:lnTo>
                  <a:lnTo>
                    <a:pt x="38" y="75"/>
                  </a:lnTo>
                  <a:lnTo>
                    <a:pt x="41" y="76"/>
                  </a:lnTo>
                  <a:lnTo>
                    <a:pt x="44" y="76"/>
                  </a:lnTo>
                  <a:lnTo>
                    <a:pt x="47" y="76"/>
                  </a:lnTo>
                  <a:lnTo>
                    <a:pt x="50" y="76"/>
                  </a:lnTo>
                  <a:lnTo>
                    <a:pt x="53" y="75"/>
                  </a:lnTo>
                  <a:lnTo>
                    <a:pt x="56" y="74"/>
                  </a:lnTo>
                  <a:lnTo>
                    <a:pt x="59" y="73"/>
                  </a:lnTo>
                  <a:lnTo>
                    <a:pt x="61" y="72"/>
                  </a:lnTo>
                  <a:lnTo>
                    <a:pt x="64" y="70"/>
                  </a:lnTo>
                  <a:lnTo>
                    <a:pt x="66" y="68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72" y="61"/>
                  </a:lnTo>
                  <a:lnTo>
                    <a:pt x="73" y="59"/>
                  </a:lnTo>
                  <a:lnTo>
                    <a:pt x="74" y="56"/>
                  </a:lnTo>
                  <a:lnTo>
                    <a:pt x="75" y="53"/>
                  </a:lnTo>
                  <a:lnTo>
                    <a:pt x="76" y="50"/>
                  </a:lnTo>
                  <a:lnTo>
                    <a:pt x="76" y="47"/>
                  </a:lnTo>
                  <a:lnTo>
                    <a:pt x="76" y="44"/>
                  </a:lnTo>
                  <a:lnTo>
                    <a:pt x="76" y="41"/>
                  </a:lnTo>
                  <a:lnTo>
                    <a:pt x="75" y="38"/>
                  </a:lnTo>
                  <a:lnTo>
                    <a:pt x="74" y="35"/>
                  </a:lnTo>
                  <a:lnTo>
                    <a:pt x="73" y="33"/>
                  </a:lnTo>
                  <a:lnTo>
                    <a:pt x="72" y="30"/>
                  </a:lnTo>
                  <a:lnTo>
                    <a:pt x="70" y="28"/>
                  </a:lnTo>
                  <a:lnTo>
                    <a:pt x="68" y="25"/>
                  </a:lnTo>
                  <a:lnTo>
                    <a:pt x="66" y="23"/>
                  </a:lnTo>
                  <a:lnTo>
                    <a:pt x="64" y="22"/>
                  </a:lnTo>
                  <a:lnTo>
                    <a:pt x="61" y="20"/>
                  </a:lnTo>
                  <a:lnTo>
                    <a:pt x="59" y="19"/>
                  </a:lnTo>
                  <a:lnTo>
                    <a:pt x="56" y="17"/>
                  </a:lnTo>
                  <a:lnTo>
                    <a:pt x="53" y="17"/>
                  </a:lnTo>
                  <a:lnTo>
                    <a:pt x="50" y="16"/>
                  </a:lnTo>
                  <a:lnTo>
                    <a:pt x="47" y="1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65" name="Google Shape;965;p49"/>
            <p:cNvSpPr/>
            <p:nvPr/>
          </p:nvSpPr>
          <p:spPr>
            <a:xfrm>
              <a:off x="735160" y="269312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59" y="124"/>
                  </a:moveTo>
                  <a:lnTo>
                    <a:pt x="53" y="123"/>
                  </a:lnTo>
                  <a:lnTo>
                    <a:pt x="47" y="122"/>
                  </a:lnTo>
                  <a:lnTo>
                    <a:pt x="41" y="121"/>
                  </a:lnTo>
                  <a:lnTo>
                    <a:pt x="35" y="118"/>
                  </a:lnTo>
                  <a:lnTo>
                    <a:pt x="30" y="116"/>
                  </a:lnTo>
                  <a:lnTo>
                    <a:pt x="25" y="112"/>
                  </a:lnTo>
                  <a:lnTo>
                    <a:pt x="20" y="109"/>
                  </a:lnTo>
                  <a:lnTo>
                    <a:pt x="16" y="104"/>
                  </a:lnTo>
                  <a:lnTo>
                    <a:pt x="12" y="100"/>
                  </a:lnTo>
                  <a:lnTo>
                    <a:pt x="9" y="95"/>
                  </a:lnTo>
                  <a:lnTo>
                    <a:pt x="6" y="90"/>
                  </a:lnTo>
                  <a:lnTo>
                    <a:pt x="4" y="84"/>
                  </a:lnTo>
                  <a:lnTo>
                    <a:pt x="2" y="78"/>
                  </a:lnTo>
                  <a:lnTo>
                    <a:pt x="1" y="72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6" y="36"/>
                  </a:lnTo>
                  <a:lnTo>
                    <a:pt x="8" y="31"/>
                  </a:lnTo>
                  <a:lnTo>
                    <a:pt x="12" y="26"/>
                  </a:lnTo>
                  <a:lnTo>
                    <a:pt x="16" y="21"/>
                  </a:lnTo>
                  <a:lnTo>
                    <a:pt x="20" y="17"/>
                  </a:lnTo>
                  <a:lnTo>
                    <a:pt x="24" y="13"/>
                  </a:lnTo>
                  <a:lnTo>
                    <a:pt x="29" y="10"/>
                  </a:lnTo>
                  <a:lnTo>
                    <a:pt x="34" y="7"/>
                  </a:lnTo>
                  <a:lnTo>
                    <a:pt x="40" y="4"/>
                  </a:lnTo>
                  <a:lnTo>
                    <a:pt x="46" y="2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70" y="1"/>
                  </a:lnTo>
                  <a:lnTo>
                    <a:pt x="76" y="2"/>
                  </a:lnTo>
                  <a:lnTo>
                    <a:pt x="82" y="3"/>
                  </a:lnTo>
                  <a:lnTo>
                    <a:pt x="88" y="6"/>
                  </a:lnTo>
                  <a:lnTo>
                    <a:pt x="93" y="9"/>
                  </a:lnTo>
                  <a:lnTo>
                    <a:pt x="98" y="12"/>
                  </a:lnTo>
                  <a:lnTo>
                    <a:pt x="103" y="16"/>
                  </a:lnTo>
                  <a:lnTo>
                    <a:pt x="107" y="20"/>
                  </a:lnTo>
                  <a:lnTo>
                    <a:pt x="111" y="25"/>
                  </a:lnTo>
                  <a:lnTo>
                    <a:pt x="114" y="30"/>
                  </a:lnTo>
                  <a:lnTo>
                    <a:pt x="117" y="35"/>
                  </a:lnTo>
                  <a:lnTo>
                    <a:pt x="120" y="41"/>
                  </a:lnTo>
                  <a:lnTo>
                    <a:pt x="122" y="46"/>
                  </a:lnTo>
                  <a:lnTo>
                    <a:pt x="123" y="52"/>
                  </a:lnTo>
                  <a:lnTo>
                    <a:pt x="124" y="59"/>
                  </a:lnTo>
                  <a:lnTo>
                    <a:pt x="124" y="65"/>
                  </a:lnTo>
                  <a:lnTo>
                    <a:pt x="123" y="71"/>
                  </a:lnTo>
                  <a:lnTo>
                    <a:pt x="122" y="77"/>
                  </a:lnTo>
                  <a:lnTo>
                    <a:pt x="120" y="83"/>
                  </a:lnTo>
                  <a:lnTo>
                    <a:pt x="118" y="89"/>
                  </a:lnTo>
                  <a:lnTo>
                    <a:pt x="115" y="94"/>
                  </a:lnTo>
                  <a:lnTo>
                    <a:pt x="112" y="99"/>
                  </a:lnTo>
                  <a:lnTo>
                    <a:pt x="108" y="104"/>
                  </a:lnTo>
                  <a:lnTo>
                    <a:pt x="104" y="108"/>
                  </a:lnTo>
                  <a:lnTo>
                    <a:pt x="99" y="112"/>
                  </a:lnTo>
                  <a:lnTo>
                    <a:pt x="94" y="115"/>
                  </a:lnTo>
                  <a:lnTo>
                    <a:pt x="89" y="118"/>
                  </a:lnTo>
                  <a:lnTo>
                    <a:pt x="83" y="120"/>
                  </a:lnTo>
                  <a:lnTo>
                    <a:pt x="77" y="122"/>
                  </a:lnTo>
                  <a:lnTo>
                    <a:pt x="72" y="123"/>
                  </a:lnTo>
                  <a:lnTo>
                    <a:pt x="65" y="124"/>
                  </a:lnTo>
                  <a:lnTo>
                    <a:pt x="59" y="124"/>
                  </a:lnTo>
                  <a:moveTo>
                    <a:pt x="63" y="21"/>
                  </a:moveTo>
                  <a:lnTo>
                    <a:pt x="59" y="21"/>
                  </a:lnTo>
                  <a:lnTo>
                    <a:pt x="55" y="21"/>
                  </a:lnTo>
                  <a:lnTo>
                    <a:pt x="51" y="22"/>
                  </a:lnTo>
                  <a:lnTo>
                    <a:pt x="47" y="24"/>
                  </a:lnTo>
                  <a:lnTo>
                    <a:pt x="44" y="25"/>
                  </a:lnTo>
                  <a:lnTo>
                    <a:pt x="40" y="27"/>
                  </a:lnTo>
                  <a:lnTo>
                    <a:pt x="37" y="29"/>
                  </a:lnTo>
                  <a:lnTo>
                    <a:pt x="34" y="32"/>
                  </a:lnTo>
                  <a:lnTo>
                    <a:pt x="31" y="35"/>
                  </a:lnTo>
                  <a:lnTo>
                    <a:pt x="28" y="38"/>
                  </a:lnTo>
                  <a:lnTo>
                    <a:pt x="26" y="41"/>
                  </a:lnTo>
                  <a:lnTo>
                    <a:pt x="24" y="44"/>
                  </a:lnTo>
                  <a:lnTo>
                    <a:pt x="22" y="48"/>
                  </a:lnTo>
                  <a:lnTo>
                    <a:pt x="21" y="52"/>
                  </a:lnTo>
                  <a:lnTo>
                    <a:pt x="20" y="56"/>
                  </a:lnTo>
                  <a:lnTo>
                    <a:pt x="20" y="60"/>
                  </a:lnTo>
                  <a:lnTo>
                    <a:pt x="20" y="64"/>
                  </a:lnTo>
                  <a:lnTo>
                    <a:pt x="21" y="68"/>
                  </a:lnTo>
                  <a:lnTo>
                    <a:pt x="21" y="73"/>
                  </a:lnTo>
                  <a:lnTo>
                    <a:pt x="23" y="76"/>
                  </a:lnTo>
                  <a:lnTo>
                    <a:pt x="24" y="80"/>
                  </a:lnTo>
                  <a:lnTo>
                    <a:pt x="26" y="84"/>
                  </a:lnTo>
                  <a:lnTo>
                    <a:pt x="28" y="87"/>
                  </a:lnTo>
                  <a:lnTo>
                    <a:pt x="31" y="90"/>
                  </a:lnTo>
                  <a:lnTo>
                    <a:pt x="34" y="93"/>
                  </a:lnTo>
                  <a:lnTo>
                    <a:pt x="37" y="96"/>
                  </a:lnTo>
                  <a:lnTo>
                    <a:pt x="40" y="98"/>
                  </a:lnTo>
                  <a:lnTo>
                    <a:pt x="44" y="100"/>
                  </a:lnTo>
                  <a:lnTo>
                    <a:pt x="48" y="102"/>
                  </a:lnTo>
                  <a:lnTo>
                    <a:pt x="52" y="103"/>
                  </a:lnTo>
                  <a:lnTo>
                    <a:pt x="56" y="104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8" y="104"/>
                  </a:lnTo>
                  <a:lnTo>
                    <a:pt x="72" y="103"/>
                  </a:lnTo>
                  <a:lnTo>
                    <a:pt x="76" y="101"/>
                  </a:lnTo>
                  <a:lnTo>
                    <a:pt x="80" y="100"/>
                  </a:lnTo>
                  <a:lnTo>
                    <a:pt x="83" y="98"/>
                  </a:lnTo>
                  <a:lnTo>
                    <a:pt x="87" y="96"/>
                  </a:lnTo>
                  <a:lnTo>
                    <a:pt x="90" y="93"/>
                  </a:lnTo>
                  <a:lnTo>
                    <a:pt x="93" y="90"/>
                  </a:lnTo>
                  <a:lnTo>
                    <a:pt x="95" y="87"/>
                  </a:lnTo>
                  <a:lnTo>
                    <a:pt x="97" y="84"/>
                  </a:lnTo>
                  <a:lnTo>
                    <a:pt x="99" y="80"/>
                  </a:lnTo>
                  <a:lnTo>
                    <a:pt x="101" y="76"/>
                  </a:lnTo>
                  <a:lnTo>
                    <a:pt x="102" y="72"/>
                  </a:lnTo>
                  <a:lnTo>
                    <a:pt x="103" y="68"/>
                  </a:lnTo>
                  <a:lnTo>
                    <a:pt x="103" y="64"/>
                  </a:lnTo>
                  <a:lnTo>
                    <a:pt x="103" y="60"/>
                  </a:lnTo>
                  <a:lnTo>
                    <a:pt x="103" y="56"/>
                  </a:lnTo>
                  <a:lnTo>
                    <a:pt x="102" y="52"/>
                  </a:lnTo>
                  <a:lnTo>
                    <a:pt x="100" y="48"/>
                  </a:lnTo>
                  <a:lnTo>
                    <a:pt x="99" y="44"/>
                  </a:lnTo>
                  <a:lnTo>
                    <a:pt x="97" y="41"/>
                  </a:lnTo>
                  <a:lnTo>
                    <a:pt x="95" y="37"/>
                  </a:lnTo>
                  <a:lnTo>
                    <a:pt x="92" y="34"/>
                  </a:lnTo>
                  <a:lnTo>
                    <a:pt x="89" y="31"/>
                  </a:lnTo>
                  <a:lnTo>
                    <a:pt x="86" y="29"/>
                  </a:lnTo>
                  <a:lnTo>
                    <a:pt x="83" y="27"/>
                  </a:lnTo>
                  <a:lnTo>
                    <a:pt x="79" y="25"/>
                  </a:lnTo>
                  <a:lnTo>
                    <a:pt x="75" y="23"/>
                  </a:lnTo>
                  <a:lnTo>
                    <a:pt x="71" y="22"/>
                  </a:lnTo>
                  <a:lnTo>
                    <a:pt x="67" y="21"/>
                  </a:lnTo>
                  <a:lnTo>
                    <a:pt x="63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66" name="Google Shape;966;p49"/>
            <p:cNvSpPr/>
            <p:nvPr/>
          </p:nvSpPr>
          <p:spPr>
            <a:xfrm>
              <a:off x="550480" y="2647400"/>
              <a:ext cx="24480" cy="2448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2" y="67"/>
                  </a:moveTo>
                  <a:lnTo>
                    <a:pt x="29" y="67"/>
                  </a:lnTo>
                  <a:lnTo>
                    <a:pt x="25" y="66"/>
                  </a:lnTo>
                  <a:lnTo>
                    <a:pt x="22" y="65"/>
                  </a:lnTo>
                  <a:lnTo>
                    <a:pt x="19" y="64"/>
                  </a:lnTo>
                  <a:lnTo>
                    <a:pt x="16" y="62"/>
                  </a:lnTo>
                  <a:lnTo>
                    <a:pt x="14" y="60"/>
                  </a:lnTo>
                  <a:lnTo>
                    <a:pt x="11" y="58"/>
                  </a:lnTo>
                  <a:lnTo>
                    <a:pt x="9" y="56"/>
                  </a:lnTo>
                  <a:lnTo>
                    <a:pt x="7" y="54"/>
                  </a:lnTo>
                  <a:lnTo>
                    <a:pt x="5" y="51"/>
                  </a:lnTo>
                  <a:lnTo>
                    <a:pt x="3" y="48"/>
                  </a:lnTo>
                  <a:lnTo>
                    <a:pt x="2" y="45"/>
                  </a:lnTo>
                  <a:lnTo>
                    <a:pt x="1" y="42"/>
                  </a:lnTo>
                  <a:lnTo>
                    <a:pt x="0" y="39"/>
                  </a:lnTo>
                  <a:lnTo>
                    <a:pt x="0" y="35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1" y="25"/>
                  </a:lnTo>
                  <a:lnTo>
                    <a:pt x="2" y="22"/>
                  </a:lnTo>
                  <a:lnTo>
                    <a:pt x="3" y="19"/>
                  </a:lnTo>
                  <a:lnTo>
                    <a:pt x="5" y="16"/>
                  </a:lnTo>
                  <a:lnTo>
                    <a:pt x="7" y="13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3" y="7"/>
                  </a:lnTo>
                  <a:lnTo>
                    <a:pt x="16" y="5"/>
                  </a:lnTo>
                  <a:lnTo>
                    <a:pt x="19" y="3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3" y="7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0" y="13"/>
                  </a:lnTo>
                  <a:lnTo>
                    <a:pt x="62" y="16"/>
                  </a:lnTo>
                  <a:lnTo>
                    <a:pt x="64" y="19"/>
                  </a:lnTo>
                  <a:lnTo>
                    <a:pt x="65" y="22"/>
                  </a:lnTo>
                  <a:lnTo>
                    <a:pt x="66" y="25"/>
                  </a:lnTo>
                  <a:lnTo>
                    <a:pt x="67" y="28"/>
                  </a:lnTo>
                  <a:lnTo>
                    <a:pt x="67" y="32"/>
                  </a:lnTo>
                  <a:lnTo>
                    <a:pt x="67" y="35"/>
                  </a:lnTo>
                  <a:lnTo>
                    <a:pt x="67" y="38"/>
                  </a:lnTo>
                  <a:lnTo>
                    <a:pt x="66" y="42"/>
                  </a:lnTo>
                  <a:lnTo>
                    <a:pt x="65" y="45"/>
                  </a:lnTo>
                  <a:lnTo>
                    <a:pt x="64" y="48"/>
                  </a:lnTo>
                  <a:lnTo>
                    <a:pt x="62" y="51"/>
                  </a:lnTo>
                  <a:lnTo>
                    <a:pt x="60" y="54"/>
                  </a:lnTo>
                  <a:lnTo>
                    <a:pt x="58" y="56"/>
                  </a:lnTo>
                  <a:lnTo>
                    <a:pt x="56" y="58"/>
                  </a:lnTo>
                  <a:lnTo>
                    <a:pt x="54" y="60"/>
                  </a:lnTo>
                  <a:lnTo>
                    <a:pt x="51" y="62"/>
                  </a:lnTo>
                  <a:lnTo>
                    <a:pt x="48" y="64"/>
                  </a:lnTo>
                  <a:lnTo>
                    <a:pt x="45" y="65"/>
                  </a:lnTo>
                  <a:lnTo>
                    <a:pt x="42" y="66"/>
                  </a:lnTo>
                  <a:lnTo>
                    <a:pt x="39" y="67"/>
                  </a:lnTo>
                  <a:lnTo>
                    <a:pt x="36" y="67"/>
                  </a:lnTo>
                  <a:lnTo>
                    <a:pt x="32" y="67"/>
                  </a:lnTo>
                  <a:moveTo>
                    <a:pt x="35" y="11"/>
                  </a:moveTo>
                  <a:lnTo>
                    <a:pt x="33" y="11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6" y="12"/>
                  </a:lnTo>
                  <a:lnTo>
                    <a:pt x="24" y="13"/>
                  </a:lnTo>
                  <a:lnTo>
                    <a:pt x="22" y="14"/>
                  </a:lnTo>
                  <a:lnTo>
                    <a:pt x="20" y="15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3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1" y="30"/>
                  </a:lnTo>
                  <a:lnTo>
                    <a:pt x="11" y="32"/>
                  </a:lnTo>
                  <a:lnTo>
                    <a:pt x="11" y="34"/>
                  </a:lnTo>
                  <a:lnTo>
                    <a:pt x="11" y="37"/>
                  </a:lnTo>
                  <a:lnTo>
                    <a:pt x="12" y="39"/>
                  </a:lnTo>
                  <a:lnTo>
                    <a:pt x="13" y="41"/>
                  </a:lnTo>
                  <a:lnTo>
                    <a:pt x="13" y="43"/>
                  </a:lnTo>
                  <a:lnTo>
                    <a:pt x="15" y="45"/>
                  </a:lnTo>
                  <a:lnTo>
                    <a:pt x="16" y="47"/>
                  </a:lnTo>
                  <a:lnTo>
                    <a:pt x="17" y="49"/>
                  </a:lnTo>
                  <a:lnTo>
                    <a:pt x="19" y="50"/>
                  </a:lnTo>
                  <a:lnTo>
                    <a:pt x="20" y="51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5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5" y="56"/>
                  </a:lnTo>
                  <a:lnTo>
                    <a:pt x="37" y="56"/>
                  </a:lnTo>
                  <a:lnTo>
                    <a:pt x="39" y="55"/>
                  </a:lnTo>
                  <a:lnTo>
                    <a:pt x="42" y="54"/>
                  </a:lnTo>
                  <a:lnTo>
                    <a:pt x="43" y="53"/>
                  </a:lnTo>
                  <a:lnTo>
                    <a:pt x="45" y="52"/>
                  </a:lnTo>
                  <a:lnTo>
                    <a:pt x="47" y="51"/>
                  </a:lnTo>
                  <a:lnTo>
                    <a:pt x="49" y="50"/>
                  </a:lnTo>
                  <a:lnTo>
                    <a:pt x="50" y="48"/>
                  </a:lnTo>
                  <a:lnTo>
                    <a:pt x="51" y="46"/>
                  </a:lnTo>
                  <a:lnTo>
                    <a:pt x="53" y="44"/>
                  </a:lnTo>
                  <a:lnTo>
                    <a:pt x="54" y="43"/>
                  </a:lnTo>
                  <a:lnTo>
                    <a:pt x="55" y="40"/>
                  </a:lnTo>
                  <a:lnTo>
                    <a:pt x="55" y="38"/>
                  </a:lnTo>
                  <a:lnTo>
                    <a:pt x="56" y="36"/>
                  </a:lnTo>
                  <a:lnTo>
                    <a:pt x="56" y="34"/>
                  </a:lnTo>
                  <a:lnTo>
                    <a:pt x="56" y="32"/>
                  </a:lnTo>
                  <a:lnTo>
                    <a:pt x="56" y="30"/>
                  </a:lnTo>
                  <a:lnTo>
                    <a:pt x="55" y="28"/>
                  </a:lnTo>
                  <a:lnTo>
                    <a:pt x="54" y="25"/>
                  </a:lnTo>
                  <a:lnTo>
                    <a:pt x="54" y="24"/>
                  </a:lnTo>
                  <a:lnTo>
                    <a:pt x="53" y="22"/>
                  </a:lnTo>
                  <a:lnTo>
                    <a:pt x="51" y="20"/>
                  </a:lnTo>
                  <a:lnTo>
                    <a:pt x="50" y="18"/>
                  </a:lnTo>
                  <a:lnTo>
                    <a:pt x="49" y="17"/>
                  </a:lnTo>
                  <a:lnTo>
                    <a:pt x="47" y="16"/>
                  </a:lnTo>
                  <a:lnTo>
                    <a:pt x="45" y="14"/>
                  </a:lnTo>
                  <a:lnTo>
                    <a:pt x="43" y="13"/>
                  </a:lnTo>
                  <a:lnTo>
                    <a:pt x="41" y="12"/>
                  </a:lnTo>
                  <a:lnTo>
                    <a:pt x="39" y="12"/>
                  </a:lnTo>
                  <a:lnTo>
                    <a:pt x="37" y="11"/>
                  </a:lnTo>
                  <a:lnTo>
                    <a:pt x="35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67" name="Google Shape;967;p49"/>
            <p:cNvSpPr/>
            <p:nvPr/>
          </p:nvSpPr>
          <p:spPr>
            <a:xfrm>
              <a:off x="546160" y="2642720"/>
              <a:ext cx="33120" cy="33480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44" y="92"/>
                  </a:moveTo>
                  <a:lnTo>
                    <a:pt x="39" y="92"/>
                  </a:lnTo>
                  <a:lnTo>
                    <a:pt x="35" y="91"/>
                  </a:lnTo>
                  <a:lnTo>
                    <a:pt x="30" y="89"/>
                  </a:lnTo>
                  <a:lnTo>
                    <a:pt x="26" y="88"/>
                  </a:lnTo>
                  <a:lnTo>
                    <a:pt x="22" y="85"/>
                  </a:lnTo>
                  <a:lnTo>
                    <a:pt x="18" y="83"/>
                  </a:lnTo>
                  <a:lnTo>
                    <a:pt x="15" y="80"/>
                  </a:lnTo>
                  <a:lnTo>
                    <a:pt x="12" y="77"/>
                  </a:lnTo>
                  <a:lnTo>
                    <a:pt x="9" y="74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1" y="58"/>
                  </a:lnTo>
                  <a:lnTo>
                    <a:pt x="1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3" y="31"/>
                  </a:lnTo>
                  <a:lnTo>
                    <a:pt x="4" y="26"/>
                  </a:lnTo>
                  <a:lnTo>
                    <a:pt x="6" y="23"/>
                  </a:lnTo>
                  <a:lnTo>
                    <a:pt x="9" y="19"/>
                  </a:lnTo>
                  <a:lnTo>
                    <a:pt x="11" y="15"/>
                  </a:lnTo>
                  <a:lnTo>
                    <a:pt x="14" y="12"/>
                  </a:lnTo>
                  <a:lnTo>
                    <a:pt x="18" y="9"/>
                  </a:lnTo>
                  <a:lnTo>
                    <a:pt x="21" y="7"/>
                  </a:lnTo>
                  <a:lnTo>
                    <a:pt x="25" y="5"/>
                  </a:lnTo>
                  <a:lnTo>
                    <a:pt x="29" y="3"/>
                  </a:lnTo>
                  <a:lnTo>
                    <a:pt x="33" y="2"/>
                  </a:lnTo>
                  <a:lnTo>
                    <a:pt x="38" y="1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6" y="1"/>
                  </a:lnTo>
                  <a:lnTo>
                    <a:pt x="60" y="3"/>
                  </a:lnTo>
                  <a:lnTo>
                    <a:pt x="65" y="4"/>
                  </a:lnTo>
                  <a:lnTo>
                    <a:pt x="68" y="7"/>
                  </a:lnTo>
                  <a:lnTo>
                    <a:pt x="72" y="9"/>
                  </a:lnTo>
                  <a:lnTo>
                    <a:pt x="76" y="12"/>
                  </a:lnTo>
                  <a:lnTo>
                    <a:pt x="79" y="15"/>
                  </a:lnTo>
                  <a:lnTo>
                    <a:pt x="82" y="18"/>
                  </a:lnTo>
                  <a:lnTo>
                    <a:pt x="84" y="22"/>
                  </a:lnTo>
                  <a:lnTo>
                    <a:pt x="86" y="26"/>
                  </a:lnTo>
                  <a:lnTo>
                    <a:pt x="88" y="30"/>
                  </a:lnTo>
                  <a:lnTo>
                    <a:pt x="89" y="34"/>
                  </a:lnTo>
                  <a:lnTo>
                    <a:pt x="90" y="39"/>
                  </a:lnTo>
                  <a:lnTo>
                    <a:pt x="91" y="43"/>
                  </a:lnTo>
                  <a:lnTo>
                    <a:pt x="91" y="48"/>
                  </a:lnTo>
                  <a:lnTo>
                    <a:pt x="91" y="53"/>
                  </a:lnTo>
                  <a:lnTo>
                    <a:pt x="90" y="57"/>
                  </a:lnTo>
                  <a:lnTo>
                    <a:pt x="88" y="61"/>
                  </a:lnTo>
                  <a:lnTo>
                    <a:pt x="87" y="66"/>
                  </a:lnTo>
                  <a:lnTo>
                    <a:pt x="85" y="69"/>
                  </a:lnTo>
                  <a:lnTo>
                    <a:pt x="82" y="73"/>
                  </a:lnTo>
                  <a:lnTo>
                    <a:pt x="80" y="77"/>
                  </a:lnTo>
                  <a:lnTo>
                    <a:pt x="76" y="80"/>
                  </a:lnTo>
                  <a:lnTo>
                    <a:pt x="73" y="83"/>
                  </a:lnTo>
                  <a:lnTo>
                    <a:pt x="70" y="85"/>
                  </a:lnTo>
                  <a:lnTo>
                    <a:pt x="66" y="87"/>
                  </a:lnTo>
                  <a:lnTo>
                    <a:pt x="62" y="89"/>
                  </a:lnTo>
                  <a:lnTo>
                    <a:pt x="58" y="90"/>
                  </a:lnTo>
                  <a:lnTo>
                    <a:pt x="53" y="91"/>
                  </a:lnTo>
                  <a:lnTo>
                    <a:pt x="49" y="92"/>
                  </a:lnTo>
                  <a:lnTo>
                    <a:pt x="44" y="92"/>
                  </a:lnTo>
                  <a:moveTo>
                    <a:pt x="47" y="16"/>
                  </a:moveTo>
                  <a:lnTo>
                    <a:pt x="44" y="16"/>
                  </a:lnTo>
                  <a:lnTo>
                    <a:pt x="41" y="16"/>
                  </a:lnTo>
                  <a:lnTo>
                    <a:pt x="38" y="17"/>
                  </a:lnTo>
                  <a:lnTo>
                    <a:pt x="35" y="18"/>
                  </a:lnTo>
                  <a:lnTo>
                    <a:pt x="32" y="19"/>
                  </a:lnTo>
                  <a:lnTo>
                    <a:pt x="30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3" y="26"/>
                  </a:lnTo>
                  <a:lnTo>
                    <a:pt x="21" y="28"/>
                  </a:lnTo>
                  <a:lnTo>
                    <a:pt x="19" y="31"/>
                  </a:lnTo>
                  <a:lnTo>
                    <a:pt x="18" y="33"/>
                  </a:lnTo>
                  <a:lnTo>
                    <a:pt x="17" y="36"/>
                  </a:lnTo>
                  <a:lnTo>
                    <a:pt x="16" y="39"/>
                  </a:lnTo>
                  <a:lnTo>
                    <a:pt x="15" y="42"/>
                  </a:lnTo>
                  <a:lnTo>
                    <a:pt x="15" y="45"/>
                  </a:lnTo>
                  <a:lnTo>
                    <a:pt x="15" y="48"/>
                  </a:lnTo>
                  <a:lnTo>
                    <a:pt x="15" y="51"/>
                  </a:lnTo>
                  <a:lnTo>
                    <a:pt x="16" y="54"/>
                  </a:lnTo>
                  <a:lnTo>
                    <a:pt x="17" y="57"/>
                  </a:lnTo>
                  <a:lnTo>
                    <a:pt x="18" y="60"/>
                  </a:lnTo>
                  <a:lnTo>
                    <a:pt x="19" y="62"/>
                  </a:lnTo>
                  <a:lnTo>
                    <a:pt x="21" y="65"/>
                  </a:lnTo>
                  <a:lnTo>
                    <a:pt x="23" y="67"/>
                  </a:lnTo>
                  <a:lnTo>
                    <a:pt x="25" y="69"/>
                  </a:lnTo>
                  <a:lnTo>
                    <a:pt x="27" y="71"/>
                  </a:lnTo>
                  <a:lnTo>
                    <a:pt x="30" y="73"/>
                  </a:lnTo>
                  <a:lnTo>
                    <a:pt x="32" y="74"/>
                  </a:lnTo>
                  <a:lnTo>
                    <a:pt x="35" y="75"/>
                  </a:lnTo>
                  <a:lnTo>
                    <a:pt x="38" y="76"/>
                  </a:lnTo>
                  <a:lnTo>
                    <a:pt x="41" y="77"/>
                  </a:lnTo>
                  <a:lnTo>
                    <a:pt x="44" y="77"/>
                  </a:lnTo>
                  <a:lnTo>
                    <a:pt x="47" y="77"/>
                  </a:lnTo>
                  <a:lnTo>
                    <a:pt x="50" y="76"/>
                  </a:lnTo>
                  <a:lnTo>
                    <a:pt x="53" y="76"/>
                  </a:lnTo>
                  <a:lnTo>
                    <a:pt x="56" y="75"/>
                  </a:lnTo>
                  <a:lnTo>
                    <a:pt x="59" y="73"/>
                  </a:lnTo>
                  <a:lnTo>
                    <a:pt x="61" y="72"/>
                  </a:lnTo>
                  <a:lnTo>
                    <a:pt x="64" y="70"/>
                  </a:lnTo>
                  <a:lnTo>
                    <a:pt x="66" y="68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72" y="62"/>
                  </a:lnTo>
                  <a:lnTo>
                    <a:pt x="73" y="59"/>
                  </a:lnTo>
                  <a:lnTo>
                    <a:pt x="74" y="57"/>
                  </a:lnTo>
                  <a:lnTo>
                    <a:pt x="75" y="54"/>
                  </a:lnTo>
                  <a:lnTo>
                    <a:pt x="76" y="51"/>
                  </a:lnTo>
                  <a:lnTo>
                    <a:pt x="76" y="48"/>
                  </a:lnTo>
                  <a:lnTo>
                    <a:pt x="76" y="45"/>
                  </a:lnTo>
                  <a:lnTo>
                    <a:pt x="76" y="42"/>
                  </a:lnTo>
                  <a:lnTo>
                    <a:pt x="75" y="39"/>
                  </a:lnTo>
                  <a:lnTo>
                    <a:pt x="74" y="36"/>
                  </a:lnTo>
                  <a:lnTo>
                    <a:pt x="73" y="33"/>
                  </a:lnTo>
                  <a:lnTo>
                    <a:pt x="71" y="31"/>
                  </a:lnTo>
                  <a:lnTo>
                    <a:pt x="70" y="28"/>
                  </a:lnTo>
                  <a:lnTo>
                    <a:pt x="68" y="26"/>
                  </a:lnTo>
                  <a:lnTo>
                    <a:pt x="66" y="24"/>
                  </a:lnTo>
                  <a:lnTo>
                    <a:pt x="63" y="22"/>
                  </a:lnTo>
                  <a:lnTo>
                    <a:pt x="61" y="20"/>
                  </a:lnTo>
                  <a:lnTo>
                    <a:pt x="58" y="19"/>
                  </a:lnTo>
                  <a:lnTo>
                    <a:pt x="56" y="18"/>
                  </a:lnTo>
                  <a:lnTo>
                    <a:pt x="53" y="17"/>
                  </a:lnTo>
                  <a:lnTo>
                    <a:pt x="50" y="16"/>
                  </a:lnTo>
                  <a:lnTo>
                    <a:pt x="47" y="1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68" name="Google Shape;968;p49"/>
            <p:cNvSpPr/>
            <p:nvPr/>
          </p:nvSpPr>
          <p:spPr>
            <a:xfrm>
              <a:off x="540040" y="26369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0" y="124"/>
                  </a:moveTo>
                  <a:lnTo>
                    <a:pt x="54" y="123"/>
                  </a:lnTo>
                  <a:lnTo>
                    <a:pt x="48" y="122"/>
                  </a:lnTo>
                  <a:lnTo>
                    <a:pt x="42" y="121"/>
                  </a:lnTo>
                  <a:lnTo>
                    <a:pt x="36" y="118"/>
                  </a:lnTo>
                  <a:lnTo>
                    <a:pt x="31" y="116"/>
                  </a:lnTo>
                  <a:lnTo>
                    <a:pt x="26" y="112"/>
                  </a:lnTo>
                  <a:lnTo>
                    <a:pt x="21" y="109"/>
                  </a:lnTo>
                  <a:lnTo>
                    <a:pt x="17" y="104"/>
                  </a:lnTo>
                  <a:lnTo>
                    <a:pt x="13" y="100"/>
                  </a:lnTo>
                  <a:lnTo>
                    <a:pt x="9" y="95"/>
                  </a:lnTo>
                  <a:lnTo>
                    <a:pt x="6" y="90"/>
                  </a:lnTo>
                  <a:lnTo>
                    <a:pt x="4" y="84"/>
                  </a:lnTo>
                  <a:lnTo>
                    <a:pt x="2" y="78"/>
                  </a:lnTo>
                  <a:lnTo>
                    <a:pt x="1" y="72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8"/>
                  </a:lnTo>
                  <a:lnTo>
                    <a:pt x="4" y="42"/>
                  </a:lnTo>
                  <a:lnTo>
                    <a:pt x="6" y="36"/>
                  </a:lnTo>
                  <a:lnTo>
                    <a:pt x="9" y="31"/>
                  </a:lnTo>
                  <a:lnTo>
                    <a:pt x="12" y="26"/>
                  </a:lnTo>
                  <a:lnTo>
                    <a:pt x="16" y="21"/>
                  </a:lnTo>
                  <a:lnTo>
                    <a:pt x="20" y="17"/>
                  </a:lnTo>
                  <a:lnTo>
                    <a:pt x="25" y="13"/>
                  </a:lnTo>
                  <a:lnTo>
                    <a:pt x="30" y="10"/>
                  </a:lnTo>
                  <a:lnTo>
                    <a:pt x="35" y="7"/>
                  </a:lnTo>
                  <a:lnTo>
                    <a:pt x="41" y="4"/>
                  </a:lnTo>
                  <a:lnTo>
                    <a:pt x="46" y="2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1"/>
                  </a:lnTo>
                  <a:lnTo>
                    <a:pt x="77" y="2"/>
                  </a:lnTo>
                  <a:lnTo>
                    <a:pt x="83" y="4"/>
                  </a:lnTo>
                  <a:lnTo>
                    <a:pt x="89" y="6"/>
                  </a:lnTo>
                  <a:lnTo>
                    <a:pt x="94" y="9"/>
                  </a:lnTo>
                  <a:lnTo>
                    <a:pt x="99" y="12"/>
                  </a:lnTo>
                  <a:lnTo>
                    <a:pt x="104" y="16"/>
                  </a:lnTo>
                  <a:lnTo>
                    <a:pt x="108" y="20"/>
                  </a:lnTo>
                  <a:lnTo>
                    <a:pt x="112" y="25"/>
                  </a:lnTo>
                  <a:lnTo>
                    <a:pt x="115" y="30"/>
                  </a:lnTo>
                  <a:lnTo>
                    <a:pt x="118" y="35"/>
                  </a:lnTo>
                  <a:lnTo>
                    <a:pt x="120" y="41"/>
                  </a:lnTo>
                  <a:lnTo>
                    <a:pt x="122" y="47"/>
                  </a:lnTo>
                  <a:lnTo>
                    <a:pt x="123" y="53"/>
                  </a:lnTo>
                  <a:lnTo>
                    <a:pt x="124" y="59"/>
                  </a:lnTo>
                  <a:lnTo>
                    <a:pt x="124" y="65"/>
                  </a:lnTo>
                  <a:lnTo>
                    <a:pt x="123" y="71"/>
                  </a:lnTo>
                  <a:lnTo>
                    <a:pt x="122" y="77"/>
                  </a:lnTo>
                  <a:lnTo>
                    <a:pt x="121" y="83"/>
                  </a:lnTo>
                  <a:lnTo>
                    <a:pt x="118" y="89"/>
                  </a:lnTo>
                  <a:lnTo>
                    <a:pt x="116" y="94"/>
                  </a:lnTo>
                  <a:lnTo>
                    <a:pt x="112" y="99"/>
                  </a:lnTo>
                  <a:lnTo>
                    <a:pt x="109" y="104"/>
                  </a:lnTo>
                  <a:lnTo>
                    <a:pt x="104" y="108"/>
                  </a:lnTo>
                  <a:lnTo>
                    <a:pt x="100" y="112"/>
                  </a:lnTo>
                  <a:lnTo>
                    <a:pt x="95" y="115"/>
                  </a:lnTo>
                  <a:lnTo>
                    <a:pt x="90" y="118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6" y="124"/>
                  </a:lnTo>
                  <a:lnTo>
                    <a:pt x="60" y="124"/>
                  </a:lnTo>
                  <a:moveTo>
                    <a:pt x="64" y="21"/>
                  </a:moveTo>
                  <a:lnTo>
                    <a:pt x="60" y="21"/>
                  </a:lnTo>
                  <a:lnTo>
                    <a:pt x="56" y="21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4" y="25"/>
                  </a:lnTo>
                  <a:lnTo>
                    <a:pt x="41" y="27"/>
                  </a:lnTo>
                  <a:lnTo>
                    <a:pt x="37" y="29"/>
                  </a:lnTo>
                  <a:lnTo>
                    <a:pt x="34" y="32"/>
                  </a:lnTo>
                  <a:lnTo>
                    <a:pt x="31" y="35"/>
                  </a:lnTo>
                  <a:lnTo>
                    <a:pt x="29" y="38"/>
                  </a:lnTo>
                  <a:lnTo>
                    <a:pt x="27" y="41"/>
                  </a:lnTo>
                  <a:lnTo>
                    <a:pt x="25" y="45"/>
                  </a:lnTo>
                  <a:lnTo>
                    <a:pt x="23" y="49"/>
                  </a:lnTo>
                  <a:lnTo>
                    <a:pt x="22" y="53"/>
                  </a:lnTo>
                  <a:lnTo>
                    <a:pt x="21" y="57"/>
                  </a:lnTo>
                  <a:lnTo>
                    <a:pt x="21" y="61"/>
                  </a:lnTo>
                  <a:lnTo>
                    <a:pt x="21" y="65"/>
                  </a:lnTo>
                  <a:lnTo>
                    <a:pt x="21" y="69"/>
                  </a:lnTo>
                  <a:lnTo>
                    <a:pt x="22" y="73"/>
                  </a:lnTo>
                  <a:lnTo>
                    <a:pt x="24" y="77"/>
                  </a:lnTo>
                  <a:lnTo>
                    <a:pt x="25" y="81"/>
                  </a:lnTo>
                  <a:lnTo>
                    <a:pt x="27" y="84"/>
                  </a:lnTo>
                  <a:lnTo>
                    <a:pt x="29" y="87"/>
                  </a:lnTo>
                  <a:lnTo>
                    <a:pt x="32" y="90"/>
                  </a:lnTo>
                  <a:lnTo>
                    <a:pt x="35" y="93"/>
                  </a:lnTo>
                  <a:lnTo>
                    <a:pt x="38" y="96"/>
                  </a:lnTo>
                  <a:lnTo>
                    <a:pt x="41" y="98"/>
                  </a:lnTo>
                  <a:lnTo>
                    <a:pt x="45" y="100"/>
                  </a:lnTo>
                  <a:lnTo>
                    <a:pt x="49" y="102"/>
                  </a:lnTo>
                  <a:lnTo>
                    <a:pt x="53" y="103"/>
                  </a:lnTo>
                  <a:lnTo>
                    <a:pt x="57" y="104"/>
                  </a:lnTo>
                  <a:lnTo>
                    <a:pt x="61" y="104"/>
                  </a:lnTo>
                  <a:lnTo>
                    <a:pt x="65" y="104"/>
                  </a:lnTo>
                  <a:lnTo>
                    <a:pt x="69" y="104"/>
                  </a:lnTo>
                  <a:lnTo>
                    <a:pt x="73" y="103"/>
                  </a:lnTo>
                  <a:lnTo>
                    <a:pt x="77" y="101"/>
                  </a:lnTo>
                  <a:lnTo>
                    <a:pt x="81" y="100"/>
                  </a:lnTo>
                  <a:lnTo>
                    <a:pt x="84" y="98"/>
                  </a:lnTo>
                  <a:lnTo>
                    <a:pt x="87" y="96"/>
                  </a:lnTo>
                  <a:lnTo>
                    <a:pt x="90" y="93"/>
                  </a:lnTo>
                  <a:lnTo>
                    <a:pt x="93" y="90"/>
                  </a:lnTo>
                  <a:lnTo>
                    <a:pt x="96" y="87"/>
                  </a:lnTo>
                  <a:lnTo>
                    <a:pt x="98" y="84"/>
                  </a:lnTo>
                  <a:lnTo>
                    <a:pt x="100" y="80"/>
                  </a:lnTo>
                  <a:lnTo>
                    <a:pt x="102" y="76"/>
                  </a:lnTo>
                  <a:lnTo>
                    <a:pt x="103" y="72"/>
                  </a:lnTo>
                  <a:lnTo>
                    <a:pt x="104" y="68"/>
                  </a:lnTo>
                  <a:lnTo>
                    <a:pt x="104" y="64"/>
                  </a:lnTo>
                  <a:lnTo>
                    <a:pt x="104" y="60"/>
                  </a:lnTo>
                  <a:lnTo>
                    <a:pt x="104" y="56"/>
                  </a:lnTo>
                  <a:lnTo>
                    <a:pt x="103" y="52"/>
                  </a:lnTo>
                  <a:lnTo>
                    <a:pt x="101" y="48"/>
                  </a:lnTo>
                  <a:lnTo>
                    <a:pt x="100" y="44"/>
                  </a:lnTo>
                  <a:lnTo>
                    <a:pt x="98" y="41"/>
                  </a:lnTo>
                  <a:lnTo>
                    <a:pt x="96" y="37"/>
                  </a:lnTo>
                  <a:lnTo>
                    <a:pt x="93" y="34"/>
                  </a:lnTo>
                  <a:lnTo>
                    <a:pt x="90" y="31"/>
                  </a:lnTo>
                  <a:lnTo>
                    <a:pt x="87" y="29"/>
                  </a:lnTo>
                  <a:lnTo>
                    <a:pt x="84" y="27"/>
                  </a:lnTo>
                  <a:lnTo>
                    <a:pt x="80" y="25"/>
                  </a:lnTo>
                  <a:lnTo>
                    <a:pt x="76" y="23"/>
                  </a:lnTo>
                  <a:lnTo>
                    <a:pt x="72" y="22"/>
                  </a:lnTo>
                  <a:lnTo>
                    <a:pt x="68" y="21"/>
                  </a:lnTo>
                  <a:lnTo>
                    <a:pt x="64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69" name="Google Shape;969;p49"/>
            <p:cNvSpPr/>
            <p:nvPr/>
          </p:nvSpPr>
          <p:spPr>
            <a:xfrm>
              <a:off x="470560" y="2603120"/>
              <a:ext cx="24840" cy="24480"/>
            </a:xfrm>
            <a:custGeom>
              <a:avLst/>
              <a:gdLst/>
              <a:ahLst/>
              <a:cxnLst/>
              <a:rect l="l" t="t" r="r" b="b"/>
              <a:pathLst>
                <a:path w="69" h="68" extrusionOk="0">
                  <a:moveTo>
                    <a:pt x="33" y="67"/>
                  </a:moveTo>
                  <a:lnTo>
                    <a:pt x="29" y="67"/>
                  </a:lnTo>
                  <a:lnTo>
                    <a:pt x="26" y="66"/>
                  </a:lnTo>
                  <a:lnTo>
                    <a:pt x="23" y="65"/>
                  </a:lnTo>
                  <a:lnTo>
                    <a:pt x="20" y="64"/>
                  </a:lnTo>
                  <a:lnTo>
                    <a:pt x="17" y="62"/>
                  </a:lnTo>
                  <a:lnTo>
                    <a:pt x="14" y="60"/>
                  </a:lnTo>
                  <a:lnTo>
                    <a:pt x="12" y="58"/>
                  </a:lnTo>
                  <a:lnTo>
                    <a:pt x="9" y="56"/>
                  </a:lnTo>
                  <a:lnTo>
                    <a:pt x="7" y="54"/>
                  </a:lnTo>
                  <a:lnTo>
                    <a:pt x="5" y="51"/>
                  </a:lnTo>
                  <a:lnTo>
                    <a:pt x="4" y="48"/>
                  </a:lnTo>
                  <a:lnTo>
                    <a:pt x="2" y="45"/>
                  </a:lnTo>
                  <a:lnTo>
                    <a:pt x="1" y="42"/>
                  </a:lnTo>
                  <a:lnTo>
                    <a:pt x="1" y="39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1" y="25"/>
                  </a:lnTo>
                  <a:lnTo>
                    <a:pt x="2" y="22"/>
                  </a:lnTo>
                  <a:lnTo>
                    <a:pt x="3" y="19"/>
                  </a:lnTo>
                  <a:lnTo>
                    <a:pt x="5" y="16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4" y="7"/>
                  </a:lnTo>
                  <a:lnTo>
                    <a:pt x="16" y="5"/>
                  </a:lnTo>
                  <a:lnTo>
                    <a:pt x="19" y="3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4" y="7"/>
                  </a:lnTo>
                  <a:lnTo>
                    <a:pt x="56" y="9"/>
                  </a:lnTo>
                  <a:lnTo>
                    <a:pt x="59" y="11"/>
                  </a:lnTo>
                  <a:lnTo>
                    <a:pt x="61" y="13"/>
                  </a:lnTo>
                  <a:lnTo>
                    <a:pt x="63" y="16"/>
                  </a:lnTo>
                  <a:lnTo>
                    <a:pt x="64" y="19"/>
                  </a:lnTo>
                  <a:lnTo>
                    <a:pt x="66" y="22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8" y="31"/>
                  </a:lnTo>
                  <a:lnTo>
                    <a:pt x="68" y="35"/>
                  </a:lnTo>
                  <a:lnTo>
                    <a:pt x="68" y="38"/>
                  </a:lnTo>
                  <a:lnTo>
                    <a:pt x="67" y="42"/>
                  </a:lnTo>
                  <a:lnTo>
                    <a:pt x="66" y="45"/>
                  </a:lnTo>
                  <a:lnTo>
                    <a:pt x="65" y="48"/>
                  </a:lnTo>
                  <a:lnTo>
                    <a:pt x="63" y="51"/>
                  </a:lnTo>
                  <a:lnTo>
                    <a:pt x="61" y="53"/>
                  </a:lnTo>
                  <a:lnTo>
                    <a:pt x="59" y="56"/>
                  </a:lnTo>
                  <a:lnTo>
                    <a:pt x="57" y="58"/>
                  </a:lnTo>
                  <a:lnTo>
                    <a:pt x="54" y="60"/>
                  </a:lnTo>
                  <a:lnTo>
                    <a:pt x="52" y="62"/>
                  </a:lnTo>
                  <a:lnTo>
                    <a:pt x="49" y="64"/>
                  </a:lnTo>
                  <a:lnTo>
                    <a:pt x="46" y="65"/>
                  </a:lnTo>
                  <a:lnTo>
                    <a:pt x="43" y="66"/>
                  </a:lnTo>
                  <a:lnTo>
                    <a:pt x="40" y="67"/>
                  </a:lnTo>
                  <a:lnTo>
                    <a:pt x="36" y="67"/>
                  </a:lnTo>
                  <a:lnTo>
                    <a:pt x="33" y="67"/>
                  </a:lnTo>
                  <a:moveTo>
                    <a:pt x="35" y="11"/>
                  </a:moveTo>
                  <a:lnTo>
                    <a:pt x="33" y="11"/>
                  </a:lnTo>
                  <a:lnTo>
                    <a:pt x="31" y="11"/>
                  </a:lnTo>
                  <a:lnTo>
                    <a:pt x="28" y="12"/>
                  </a:lnTo>
                  <a:lnTo>
                    <a:pt x="26" y="12"/>
                  </a:lnTo>
                  <a:lnTo>
                    <a:pt x="24" y="13"/>
                  </a:lnTo>
                  <a:lnTo>
                    <a:pt x="22" y="14"/>
                  </a:lnTo>
                  <a:lnTo>
                    <a:pt x="21" y="15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6" y="20"/>
                  </a:lnTo>
                  <a:lnTo>
                    <a:pt x="15" y="22"/>
                  </a:lnTo>
                  <a:lnTo>
                    <a:pt x="14" y="24"/>
                  </a:lnTo>
                  <a:lnTo>
                    <a:pt x="13" y="26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12" y="37"/>
                  </a:lnTo>
                  <a:lnTo>
                    <a:pt x="13" y="39"/>
                  </a:lnTo>
                  <a:lnTo>
                    <a:pt x="13" y="41"/>
                  </a:lnTo>
                  <a:lnTo>
                    <a:pt x="14" y="43"/>
                  </a:lnTo>
                  <a:lnTo>
                    <a:pt x="15" y="45"/>
                  </a:lnTo>
                  <a:lnTo>
                    <a:pt x="16" y="47"/>
                  </a:lnTo>
                  <a:lnTo>
                    <a:pt x="18" y="48"/>
                  </a:lnTo>
                  <a:lnTo>
                    <a:pt x="19" y="50"/>
                  </a:lnTo>
                  <a:lnTo>
                    <a:pt x="21" y="51"/>
                  </a:lnTo>
                  <a:lnTo>
                    <a:pt x="23" y="53"/>
                  </a:lnTo>
                  <a:lnTo>
                    <a:pt x="25" y="54"/>
                  </a:lnTo>
                  <a:lnTo>
                    <a:pt x="27" y="55"/>
                  </a:lnTo>
                  <a:lnTo>
                    <a:pt x="29" y="55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5" y="56"/>
                  </a:lnTo>
                  <a:lnTo>
                    <a:pt x="38" y="56"/>
                  </a:lnTo>
                  <a:lnTo>
                    <a:pt x="40" y="55"/>
                  </a:lnTo>
                  <a:lnTo>
                    <a:pt x="42" y="54"/>
                  </a:lnTo>
                  <a:lnTo>
                    <a:pt x="44" y="53"/>
                  </a:lnTo>
                  <a:lnTo>
                    <a:pt x="46" y="52"/>
                  </a:lnTo>
                  <a:lnTo>
                    <a:pt x="48" y="51"/>
                  </a:lnTo>
                  <a:lnTo>
                    <a:pt x="49" y="49"/>
                  </a:lnTo>
                  <a:lnTo>
                    <a:pt x="51" y="48"/>
                  </a:lnTo>
                  <a:lnTo>
                    <a:pt x="52" y="46"/>
                  </a:lnTo>
                  <a:lnTo>
                    <a:pt x="54" y="44"/>
                  </a:lnTo>
                  <a:lnTo>
                    <a:pt x="55" y="42"/>
                  </a:lnTo>
                  <a:lnTo>
                    <a:pt x="56" y="40"/>
                  </a:lnTo>
                  <a:lnTo>
                    <a:pt x="56" y="38"/>
                  </a:lnTo>
                  <a:lnTo>
                    <a:pt x="57" y="36"/>
                  </a:lnTo>
                  <a:lnTo>
                    <a:pt x="57" y="34"/>
                  </a:lnTo>
                  <a:lnTo>
                    <a:pt x="57" y="32"/>
                  </a:lnTo>
                  <a:lnTo>
                    <a:pt x="57" y="30"/>
                  </a:lnTo>
                  <a:lnTo>
                    <a:pt x="56" y="27"/>
                  </a:lnTo>
                  <a:lnTo>
                    <a:pt x="55" y="25"/>
                  </a:lnTo>
                  <a:lnTo>
                    <a:pt x="54" y="23"/>
                  </a:lnTo>
                  <a:lnTo>
                    <a:pt x="53" y="21"/>
                  </a:lnTo>
                  <a:lnTo>
                    <a:pt x="52" y="20"/>
                  </a:lnTo>
                  <a:lnTo>
                    <a:pt x="50" y="18"/>
                  </a:lnTo>
                  <a:lnTo>
                    <a:pt x="49" y="16"/>
                  </a:lnTo>
                  <a:lnTo>
                    <a:pt x="47" y="15"/>
                  </a:lnTo>
                  <a:lnTo>
                    <a:pt x="45" y="14"/>
                  </a:lnTo>
                  <a:lnTo>
                    <a:pt x="43" y="13"/>
                  </a:lnTo>
                  <a:lnTo>
                    <a:pt x="41" y="12"/>
                  </a:lnTo>
                  <a:lnTo>
                    <a:pt x="39" y="11"/>
                  </a:lnTo>
                  <a:lnTo>
                    <a:pt x="37" y="11"/>
                  </a:lnTo>
                  <a:lnTo>
                    <a:pt x="35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70" name="Google Shape;970;p49"/>
            <p:cNvSpPr/>
            <p:nvPr/>
          </p:nvSpPr>
          <p:spPr>
            <a:xfrm>
              <a:off x="466240" y="2598440"/>
              <a:ext cx="33480" cy="33480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44" y="92"/>
                  </a:moveTo>
                  <a:lnTo>
                    <a:pt x="39" y="92"/>
                  </a:lnTo>
                  <a:lnTo>
                    <a:pt x="35" y="91"/>
                  </a:lnTo>
                  <a:lnTo>
                    <a:pt x="31" y="89"/>
                  </a:lnTo>
                  <a:lnTo>
                    <a:pt x="26" y="88"/>
                  </a:lnTo>
                  <a:lnTo>
                    <a:pt x="23" y="85"/>
                  </a:lnTo>
                  <a:lnTo>
                    <a:pt x="19" y="83"/>
                  </a:lnTo>
                  <a:lnTo>
                    <a:pt x="15" y="80"/>
                  </a:lnTo>
                  <a:lnTo>
                    <a:pt x="12" y="77"/>
                  </a:lnTo>
                  <a:lnTo>
                    <a:pt x="9" y="74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2" y="58"/>
                  </a:lnTo>
                  <a:lnTo>
                    <a:pt x="1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3" y="31"/>
                  </a:lnTo>
                  <a:lnTo>
                    <a:pt x="4" y="26"/>
                  </a:lnTo>
                  <a:lnTo>
                    <a:pt x="7" y="23"/>
                  </a:lnTo>
                  <a:lnTo>
                    <a:pt x="9" y="19"/>
                  </a:lnTo>
                  <a:lnTo>
                    <a:pt x="12" y="15"/>
                  </a:lnTo>
                  <a:lnTo>
                    <a:pt x="15" y="12"/>
                  </a:lnTo>
                  <a:lnTo>
                    <a:pt x="18" y="9"/>
                  </a:lnTo>
                  <a:lnTo>
                    <a:pt x="22" y="7"/>
                  </a:lnTo>
                  <a:lnTo>
                    <a:pt x="26" y="5"/>
                  </a:lnTo>
                  <a:lnTo>
                    <a:pt x="30" y="3"/>
                  </a:lnTo>
                  <a:lnTo>
                    <a:pt x="34" y="2"/>
                  </a:lnTo>
                  <a:lnTo>
                    <a:pt x="39" y="1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7" y="1"/>
                  </a:lnTo>
                  <a:lnTo>
                    <a:pt x="61" y="3"/>
                  </a:lnTo>
                  <a:lnTo>
                    <a:pt x="66" y="4"/>
                  </a:lnTo>
                  <a:lnTo>
                    <a:pt x="69" y="7"/>
                  </a:lnTo>
                  <a:lnTo>
                    <a:pt x="73" y="9"/>
                  </a:lnTo>
                  <a:lnTo>
                    <a:pt x="77" y="12"/>
                  </a:lnTo>
                  <a:lnTo>
                    <a:pt x="80" y="15"/>
                  </a:lnTo>
                  <a:lnTo>
                    <a:pt x="83" y="18"/>
                  </a:lnTo>
                  <a:lnTo>
                    <a:pt x="85" y="22"/>
                  </a:lnTo>
                  <a:lnTo>
                    <a:pt x="87" y="26"/>
                  </a:lnTo>
                  <a:lnTo>
                    <a:pt x="89" y="30"/>
                  </a:lnTo>
                  <a:lnTo>
                    <a:pt x="90" y="34"/>
                  </a:lnTo>
                  <a:lnTo>
                    <a:pt x="91" y="39"/>
                  </a:lnTo>
                  <a:lnTo>
                    <a:pt x="92" y="43"/>
                  </a:lnTo>
                  <a:lnTo>
                    <a:pt x="92" y="48"/>
                  </a:lnTo>
                  <a:lnTo>
                    <a:pt x="92" y="53"/>
                  </a:lnTo>
                  <a:lnTo>
                    <a:pt x="91" y="57"/>
                  </a:lnTo>
                  <a:lnTo>
                    <a:pt x="89" y="61"/>
                  </a:lnTo>
                  <a:lnTo>
                    <a:pt x="88" y="66"/>
                  </a:lnTo>
                  <a:lnTo>
                    <a:pt x="85" y="69"/>
                  </a:lnTo>
                  <a:lnTo>
                    <a:pt x="83" y="73"/>
                  </a:lnTo>
                  <a:lnTo>
                    <a:pt x="80" y="77"/>
                  </a:lnTo>
                  <a:lnTo>
                    <a:pt x="77" y="80"/>
                  </a:lnTo>
                  <a:lnTo>
                    <a:pt x="74" y="83"/>
                  </a:lnTo>
                  <a:lnTo>
                    <a:pt x="70" y="85"/>
                  </a:lnTo>
                  <a:lnTo>
                    <a:pt x="66" y="87"/>
                  </a:lnTo>
                  <a:lnTo>
                    <a:pt x="62" y="89"/>
                  </a:lnTo>
                  <a:lnTo>
                    <a:pt x="58" y="90"/>
                  </a:lnTo>
                  <a:lnTo>
                    <a:pt x="53" y="91"/>
                  </a:lnTo>
                  <a:lnTo>
                    <a:pt x="49" y="92"/>
                  </a:lnTo>
                  <a:lnTo>
                    <a:pt x="44" y="92"/>
                  </a:lnTo>
                  <a:moveTo>
                    <a:pt x="47" y="16"/>
                  </a:moveTo>
                  <a:lnTo>
                    <a:pt x="44" y="16"/>
                  </a:lnTo>
                  <a:lnTo>
                    <a:pt x="41" y="16"/>
                  </a:lnTo>
                  <a:lnTo>
                    <a:pt x="38" y="17"/>
                  </a:lnTo>
                  <a:lnTo>
                    <a:pt x="35" y="18"/>
                  </a:lnTo>
                  <a:lnTo>
                    <a:pt x="32" y="19"/>
                  </a:lnTo>
                  <a:lnTo>
                    <a:pt x="30" y="20"/>
                  </a:lnTo>
                  <a:lnTo>
                    <a:pt x="27" y="22"/>
                  </a:lnTo>
                  <a:lnTo>
                    <a:pt x="25" y="24"/>
                  </a:lnTo>
                  <a:lnTo>
                    <a:pt x="23" y="26"/>
                  </a:lnTo>
                  <a:lnTo>
                    <a:pt x="21" y="28"/>
                  </a:lnTo>
                  <a:lnTo>
                    <a:pt x="20" y="31"/>
                  </a:lnTo>
                  <a:lnTo>
                    <a:pt x="18" y="33"/>
                  </a:lnTo>
                  <a:lnTo>
                    <a:pt x="17" y="36"/>
                  </a:lnTo>
                  <a:lnTo>
                    <a:pt x="17" y="39"/>
                  </a:lnTo>
                  <a:lnTo>
                    <a:pt x="16" y="42"/>
                  </a:lnTo>
                  <a:lnTo>
                    <a:pt x="16" y="45"/>
                  </a:lnTo>
                  <a:lnTo>
                    <a:pt x="16" y="48"/>
                  </a:lnTo>
                  <a:lnTo>
                    <a:pt x="16" y="51"/>
                  </a:lnTo>
                  <a:lnTo>
                    <a:pt x="17" y="54"/>
                  </a:lnTo>
                  <a:lnTo>
                    <a:pt x="18" y="57"/>
                  </a:lnTo>
                  <a:lnTo>
                    <a:pt x="19" y="60"/>
                  </a:lnTo>
                  <a:lnTo>
                    <a:pt x="20" y="62"/>
                  </a:lnTo>
                  <a:lnTo>
                    <a:pt x="22" y="65"/>
                  </a:lnTo>
                  <a:lnTo>
                    <a:pt x="24" y="67"/>
                  </a:lnTo>
                  <a:lnTo>
                    <a:pt x="26" y="69"/>
                  </a:lnTo>
                  <a:lnTo>
                    <a:pt x="28" y="71"/>
                  </a:lnTo>
                  <a:lnTo>
                    <a:pt x="31" y="73"/>
                  </a:lnTo>
                  <a:lnTo>
                    <a:pt x="33" y="74"/>
                  </a:lnTo>
                  <a:lnTo>
                    <a:pt x="36" y="75"/>
                  </a:lnTo>
                  <a:lnTo>
                    <a:pt x="39" y="76"/>
                  </a:lnTo>
                  <a:lnTo>
                    <a:pt x="42" y="77"/>
                  </a:lnTo>
                  <a:lnTo>
                    <a:pt x="45" y="77"/>
                  </a:lnTo>
                  <a:lnTo>
                    <a:pt x="48" y="77"/>
                  </a:lnTo>
                  <a:lnTo>
                    <a:pt x="51" y="76"/>
                  </a:lnTo>
                  <a:lnTo>
                    <a:pt x="54" y="76"/>
                  </a:lnTo>
                  <a:lnTo>
                    <a:pt x="57" y="75"/>
                  </a:lnTo>
                  <a:lnTo>
                    <a:pt x="60" y="73"/>
                  </a:lnTo>
                  <a:lnTo>
                    <a:pt x="62" y="72"/>
                  </a:lnTo>
                  <a:lnTo>
                    <a:pt x="65" y="70"/>
                  </a:lnTo>
                  <a:lnTo>
                    <a:pt x="67" y="68"/>
                  </a:lnTo>
                  <a:lnTo>
                    <a:pt x="69" y="66"/>
                  </a:lnTo>
                  <a:lnTo>
                    <a:pt x="71" y="64"/>
                  </a:lnTo>
                  <a:lnTo>
                    <a:pt x="72" y="62"/>
                  </a:lnTo>
                  <a:lnTo>
                    <a:pt x="74" y="59"/>
                  </a:lnTo>
                  <a:lnTo>
                    <a:pt x="75" y="57"/>
                  </a:lnTo>
                  <a:lnTo>
                    <a:pt x="75" y="54"/>
                  </a:lnTo>
                  <a:lnTo>
                    <a:pt x="76" y="51"/>
                  </a:lnTo>
                  <a:lnTo>
                    <a:pt x="76" y="48"/>
                  </a:lnTo>
                  <a:lnTo>
                    <a:pt x="76" y="45"/>
                  </a:lnTo>
                  <a:lnTo>
                    <a:pt x="76" y="42"/>
                  </a:lnTo>
                  <a:lnTo>
                    <a:pt x="75" y="39"/>
                  </a:lnTo>
                  <a:lnTo>
                    <a:pt x="74" y="36"/>
                  </a:lnTo>
                  <a:lnTo>
                    <a:pt x="73" y="33"/>
                  </a:lnTo>
                  <a:lnTo>
                    <a:pt x="72" y="31"/>
                  </a:lnTo>
                  <a:lnTo>
                    <a:pt x="70" y="28"/>
                  </a:lnTo>
                  <a:lnTo>
                    <a:pt x="68" y="26"/>
                  </a:lnTo>
                  <a:lnTo>
                    <a:pt x="66" y="24"/>
                  </a:lnTo>
                  <a:lnTo>
                    <a:pt x="64" y="22"/>
                  </a:lnTo>
                  <a:lnTo>
                    <a:pt x="61" y="20"/>
                  </a:lnTo>
                  <a:lnTo>
                    <a:pt x="59" y="19"/>
                  </a:lnTo>
                  <a:lnTo>
                    <a:pt x="56" y="18"/>
                  </a:lnTo>
                  <a:lnTo>
                    <a:pt x="53" y="17"/>
                  </a:lnTo>
                  <a:lnTo>
                    <a:pt x="50" y="16"/>
                  </a:lnTo>
                  <a:lnTo>
                    <a:pt x="47" y="1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71" name="Google Shape;971;p49"/>
            <p:cNvSpPr/>
            <p:nvPr/>
          </p:nvSpPr>
          <p:spPr>
            <a:xfrm>
              <a:off x="460480" y="259268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59" y="124"/>
                  </a:moveTo>
                  <a:lnTo>
                    <a:pt x="53" y="123"/>
                  </a:lnTo>
                  <a:lnTo>
                    <a:pt x="47" y="122"/>
                  </a:lnTo>
                  <a:lnTo>
                    <a:pt x="41" y="121"/>
                  </a:lnTo>
                  <a:lnTo>
                    <a:pt x="35" y="118"/>
                  </a:lnTo>
                  <a:lnTo>
                    <a:pt x="30" y="116"/>
                  </a:lnTo>
                  <a:lnTo>
                    <a:pt x="25" y="112"/>
                  </a:lnTo>
                  <a:lnTo>
                    <a:pt x="21" y="109"/>
                  </a:lnTo>
                  <a:lnTo>
                    <a:pt x="16" y="104"/>
                  </a:lnTo>
                  <a:lnTo>
                    <a:pt x="13" y="100"/>
                  </a:lnTo>
                  <a:lnTo>
                    <a:pt x="9" y="95"/>
                  </a:lnTo>
                  <a:lnTo>
                    <a:pt x="6" y="90"/>
                  </a:lnTo>
                  <a:lnTo>
                    <a:pt x="4" y="84"/>
                  </a:lnTo>
                  <a:lnTo>
                    <a:pt x="2" y="78"/>
                  </a:lnTo>
                  <a:lnTo>
                    <a:pt x="1" y="72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6" y="36"/>
                  </a:lnTo>
                  <a:lnTo>
                    <a:pt x="8" y="31"/>
                  </a:lnTo>
                  <a:lnTo>
                    <a:pt x="12" y="26"/>
                  </a:lnTo>
                  <a:lnTo>
                    <a:pt x="15" y="21"/>
                  </a:lnTo>
                  <a:lnTo>
                    <a:pt x="20" y="17"/>
                  </a:lnTo>
                  <a:lnTo>
                    <a:pt x="24" y="13"/>
                  </a:lnTo>
                  <a:lnTo>
                    <a:pt x="29" y="10"/>
                  </a:lnTo>
                  <a:lnTo>
                    <a:pt x="34" y="7"/>
                  </a:lnTo>
                  <a:lnTo>
                    <a:pt x="40" y="4"/>
                  </a:lnTo>
                  <a:lnTo>
                    <a:pt x="46" y="2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70" y="1"/>
                  </a:lnTo>
                  <a:lnTo>
                    <a:pt x="77" y="2"/>
                  </a:lnTo>
                  <a:lnTo>
                    <a:pt x="83" y="4"/>
                  </a:lnTo>
                  <a:lnTo>
                    <a:pt x="88" y="6"/>
                  </a:lnTo>
                  <a:lnTo>
                    <a:pt x="94" y="9"/>
                  </a:lnTo>
                  <a:lnTo>
                    <a:pt x="99" y="12"/>
                  </a:lnTo>
                  <a:lnTo>
                    <a:pt x="103" y="16"/>
                  </a:lnTo>
                  <a:lnTo>
                    <a:pt x="107" y="20"/>
                  </a:lnTo>
                  <a:lnTo>
                    <a:pt x="111" y="25"/>
                  </a:lnTo>
                  <a:lnTo>
                    <a:pt x="115" y="30"/>
                  </a:lnTo>
                  <a:lnTo>
                    <a:pt x="118" y="35"/>
                  </a:lnTo>
                  <a:lnTo>
                    <a:pt x="120" y="41"/>
                  </a:lnTo>
                  <a:lnTo>
                    <a:pt x="122" y="47"/>
                  </a:lnTo>
                  <a:lnTo>
                    <a:pt x="123" y="53"/>
                  </a:lnTo>
                  <a:lnTo>
                    <a:pt x="124" y="59"/>
                  </a:lnTo>
                  <a:lnTo>
                    <a:pt x="124" y="65"/>
                  </a:lnTo>
                  <a:lnTo>
                    <a:pt x="123" y="71"/>
                  </a:lnTo>
                  <a:lnTo>
                    <a:pt x="122" y="77"/>
                  </a:lnTo>
                  <a:lnTo>
                    <a:pt x="121" y="83"/>
                  </a:lnTo>
                  <a:lnTo>
                    <a:pt x="118" y="89"/>
                  </a:lnTo>
                  <a:lnTo>
                    <a:pt x="116" y="94"/>
                  </a:lnTo>
                  <a:lnTo>
                    <a:pt x="112" y="99"/>
                  </a:lnTo>
                  <a:lnTo>
                    <a:pt x="108" y="104"/>
                  </a:lnTo>
                  <a:lnTo>
                    <a:pt x="104" y="108"/>
                  </a:lnTo>
                  <a:lnTo>
                    <a:pt x="100" y="112"/>
                  </a:lnTo>
                  <a:lnTo>
                    <a:pt x="95" y="115"/>
                  </a:lnTo>
                  <a:lnTo>
                    <a:pt x="89" y="118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5" y="124"/>
                  </a:lnTo>
                  <a:lnTo>
                    <a:pt x="59" y="124"/>
                  </a:lnTo>
                  <a:moveTo>
                    <a:pt x="64" y="21"/>
                  </a:moveTo>
                  <a:lnTo>
                    <a:pt x="60" y="21"/>
                  </a:lnTo>
                  <a:lnTo>
                    <a:pt x="56" y="21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4" y="25"/>
                  </a:lnTo>
                  <a:lnTo>
                    <a:pt x="40" y="27"/>
                  </a:lnTo>
                  <a:lnTo>
                    <a:pt x="37" y="29"/>
                  </a:lnTo>
                  <a:lnTo>
                    <a:pt x="34" y="32"/>
                  </a:lnTo>
                  <a:lnTo>
                    <a:pt x="31" y="35"/>
                  </a:lnTo>
                  <a:lnTo>
                    <a:pt x="29" y="38"/>
                  </a:lnTo>
                  <a:lnTo>
                    <a:pt x="26" y="41"/>
                  </a:lnTo>
                  <a:lnTo>
                    <a:pt x="24" y="45"/>
                  </a:lnTo>
                  <a:lnTo>
                    <a:pt x="23" y="49"/>
                  </a:lnTo>
                  <a:lnTo>
                    <a:pt x="22" y="53"/>
                  </a:lnTo>
                  <a:lnTo>
                    <a:pt x="21" y="57"/>
                  </a:lnTo>
                  <a:lnTo>
                    <a:pt x="20" y="61"/>
                  </a:lnTo>
                  <a:lnTo>
                    <a:pt x="20" y="65"/>
                  </a:lnTo>
                  <a:lnTo>
                    <a:pt x="20" y="69"/>
                  </a:lnTo>
                  <a:lnTo>
                    <a:pt x="21" y="73"/>
                  </a:lnTo>
                  <a:lnTo>
                    <a:pt x="23" y="77"/>
                  </a:lnTo>
                  <a:lnTo>
                    <a:pt x="24" y="81"/>
                  </a:lnTo>
                  <a:lnTo>
                    <a:pt x="26" y="84"/>
                  </a:lnTo>
                  <a:lnTo>
                    <a:pt x="28" y="87"/>
                  </a:lnTo>
                  <a:lnTo>
                    <a:pt x="31" y="90"/>
                  </a:lnTo>
                  <a:lnTo>
                    <a:pt x="34" y="93"/>
                  </a:lnTo>
                  <a:lnTo>
                    <a:pt x="37" y="96"/>
                  </a:lnTo>
                  <a:lnTo>
                    <a:pt x="40" y="98"/>
                  </a:lnTo>
                  <a:lnTo>
                    <a:pt x="44" y="100"/>
                  </a:lnTo>
                  <a:lnTo>
                    <a:pt x="48" y="102"/>
                  </a:lnTo>
                  <a:lnTo>
                    <a:pt x="52" y="103"/>
                  </a:lnTo>
                  <a:lnTo>
                    <a:pt x="56" y="104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8" y="104"/>
                  </a:lnTo>
                  <a:lnTo>
                    <a:pt x="72" y="103"/>
                  </a:lnTo>
                  <a:lnTo>
                    <a:pt x="76" y="101"/>
                  </a:lnTo>
                  <a:lnTo>
                    <a:pt x="80" y="100"/>
                  </a:lnTo>
                  <a:lnTo>
                    <a:pt x="83" y="98"/>
                  </a:lnTo>
                  <a:lnTo>
                    <a:pt x="87" y="96"/>
                  </a:lnTo>
                  <a:lnTo>
                    <a:pt x="90" y="93"/>
                  </a:lnTo>
                  <a:lnTo>
                    <a:pt x="93" y="90"/>
                  </a:lnTo>
                  <a:lnTo>
                    <a:pt x="95" y="87"/>
                  </a:lnTo>
                  <a:lnTo>
                    <a:pt x="97" y="84"/>
                  </a:lnTo>
                  <a:lnTo>
                    <a:pt x="99" y="80"/>
                  </a:lnTo>
                  <a:lnTo>
                    <a:pt x="101" y="76"/>
                  </a:lnTo>
                  <a:lnTo>
                    <a:pt x="102" y="72"/>
                  </a:lnTo>
                  <a:lnTo>
                    <a:pt x="103" y="68"/>
                  </a:lnTo>
                  <a:lnTo>
                    <a:pt x="103" y="64"/>
                  </a:lnTo>
                  <a:lnTo>
                    <a:pt x="103" y="60"/>
                  </a:lnTo>
                  <a:lnTo>
                    <a:pt x="103" y="56"/>
                  </a:lnTo>
                  <a:lnTo>
                    <a:pt x="102" y="52"/>
                  </a:lnTo>
                  <a:lnTo>
                    <a:pt x="101" y="48"/>
                  </a:lnTo>
                  <a:lnTo>
                    <a:pt x="99" y="44"/>
                  </a:lnTo>
                  <a:lnTo>
                    <a:pt x="97" y="41"/>
                  </a:lnTo>
                  <a:lnTo>
                    <a:pt x="95" y="37"/>
                  </a:lnTo>
                  <a:lnTo>
                    <a:pt x="92" y="34"/>
                  </a:lnTo>
                  <a:lnTo>
                    <a:pt x="90" y="31"/>
                  </a:lnTo>
                  <a:lnTo>
                    <a:pt x="87" y="29"/>
                  </a:lnTo>
                  <a:lnTo>
                    <a:pt x="83" y="27"/>
                  </a:lnTo>
                  <a:lnTo>
                    <a:pt x="80" y="25"/>
                  </a:lnTo>
                  <a:lnTo>
                    <a:pt x="76" y="23"/>
                  </a:lnTo>
                  <a:lnTo>
                    <a:pt x="72" y="22"/>
                  </a:lnTo>
                  <a:lnTo>
                    <a:pt x="68" y="21"/>
                  </a:lnTo>
                  <a:lnTo>
                    <a:pt x="64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72" name="Google Shape;972;p49"/>
            <p:cNvSpPr/>
            <p:nvPr/>
          </p:nvSpPr>
          <p:spPr>
            <a:xfrm>
              <a:off x="700960" y="3211160"/>
              <a:ext cx="24480" cy="24840"/>
            </a:xfrm>
            <a:custGeom>
              <a:avLst/>
              <a:gdLst/>
              <a:ahLst/>
              <a:cxnLst/>
              <a:rect l="l" t="t" r="r" b="b"/>
              <a:pathLst>
                <a:path w="68" h="69" extrusionOk="0">
                  <a:moveTo>
                    <a:pt x="32" y="68"/>
                  </a:moveTo>
                  <a:lnTo>
                    <a:pt x="29" y="68"/>
                  </a:lnTo>
                  <a:lnTo>
                    <a:pt x="25" y="67"/>
                  </a:lnTo>
                  <a:lnTo>
                    <a:pt x="22" y="66"/>
                  </a:lnTo>
                  <a:lnTo>
                    <a:pt x="19" y="65"/>
                  </a:lnTo>
                  <a:lnTo>
                    <a:pt x="16" y="63"/>
                  </a:lnTo>
                  <a:lnTo>
                    <a:pt x="14" y="61"/>
                  </a:lnTo>
                  <a:lnTo>
                    <a:pt x="11" y="59"/>
                  </a:lnTo>
                  <a:lnTo>
                    <a:pt x="9" y="57"/>
                  </a:lnTo>
                  <a:lnTo>
                    <a:pt x="7" y="55"/>
                  </a:lnTo>
                  <a:lnTo>
                    <a:pt x="5" y="52"/>
                  </a:lnTo>
                  <a:lnTo>
                    <a:pt x="3" y="49"/>
                  </a:lnTo>
                  <a:lnTo>
                    <a:pt x="2" y="46"/>
                  </a:lnTo>
                  <a:lnTo>
                    <a:pt x="1" y="43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1" y="26"/>
                  </a:lnTo>
                  <a:lnTo>
                    <a:pt x="2" y="23"/>
                  </a:lnTo>
                  <a:lnTo>
                    <a:pt x="3" y="20"/>
                  </a:lnTo>
                  <a:lnTo>
                    <a:pt x="5" y="17"/>
                  </a:lnTo>
                  <a:lnTo>
                    <a:pt x="7" y="14"/>
                  </a:lnTo>
                  <a:lnTo>
                    <a:pt x="9" y="12"/>
                  </a:lnTo>
                  <a:lnTo>
                    <a:pt x="11" y="10"/>
                  </a:lnTo>
                  <a:lnTo>
                    <a:pt x="14" y="7"/>
                  </a:lnTo>
                  <a:lnTo>
                    <a:pt x="16" y="6"/>
                  </a:lnTo>
                  <a:lnTo>
                    <a:pt x="19" y="4"/>
                  </a:lnTo>
                  <a:lnTo>
                    <a:pt x="22" y="3"/>
                  </a:lnTo>
                  <a:lnTo>
                    <a:pt x="25" y="1"/>
                  </a:lnTo>
                  <a:lnTo>
                    <a:pt x="28" y="1"/>
                  </a:lnTo>
                  <a:lnTo>
                    <a:pt x="32" y="0"/>
                  </a:lnTo>
                  <a:lnTo>
                    <a:pt x="35" y="0"/>
                  </a:lnTo>
                  <a:lnTo>
                    <a:pt x="39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4" y="7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1" y="14"/>
                  </a:lnTo>
                  <a:lnTo>
                    <a:pt x="62" y="16"/>
                  </a:lnTo>
                  <a:lnTo>
                    <a:pt x="64" y="19"/>
                  </a:lnTo>
                  <a:lnTo>
                    <a:pt x="65" y="22"/>
                  </a:lnTo>
                  <a:lnTo>
                    <a:pt x="66" y="25"/>
                  </a:lnTo>
                  <a:lnTo>
                    <a:pt x="67" y="28"/>
                  </a:lnTo>
                  <a:lnTo>
                    <a:pt x="67" y="32"/>
                  </a:lnTo>
                  <a:lnTo>
                    <a:pt x="67" y="35"/>
                  </a:lnTo>
                  <a:lnTo>
                    <a:pt x="67" y="38"/>
                  </a:lnTo>
                  <a:lnTo>
                    <a:pt x="66" y="42"/>
                  </a:lnTo>
                  <a:lnTo>
                    <a:pt x="65" y="45"/>
                  </a:lnTo>
                  <a:lnTo>
                    <a:pt x="64" y="48"/>
                  </a:lnTo>
                  <a:lnTo>
                    <a:pt x="63" y="51"/>
                  </a:lnTo>
                  <a:lnTo>
                    <a:pt x="61" y="54"/>
                  </a:lnTo>
                  <a:lnTo>
                    <a:pt x="59" y="56"/>
                  </a:lnTo>
                  <a:lnTo>
                    <a:pt x="57" y="59"/>
                  </a:lnTo>
                  <a:lnTo>
                    <a:pt x="54" y="61"/>
                  </a:lnTo>
                  <a:lnTo>
                    <a:pt x="51" y="63"/>
                  </a:lnTo>
                  <a:lnTo>
                    <a:pt x="49" y="64"/>
                  </a:lnTo>
                  <a:lnTo>
                    <a:pt x="45" y="66"/>
                  </a:lnTo>
                  <a:lnTo>
                    <a:pt x="42" y="67"/>
                  </a:lnTo>
                  <a:lnTo>
                    <a:pt x="39" y="67"/>
                  </a:lnTo>
                  <a:lnTo>
                    <a:pt x="36" y="68"/>
                  </a:lnTo>
                  <a:lnTo>
                    <a:pt x="32" y="68"/>
                  </a:lnTo>
                  <a:moveTo>
                    <a:pt x="35" y="11"/>
                  </a:moveTo>
                  <a:lnTo>
                    <a:pt x="33" y="11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6" y="13"/>
                  </a:lnTo>
                  <a:lnTo>
                    <a:pt x="24" y="14"/>
                  </a:lnTo>
                  <a:lnTo>
                    <a:pt x="22" y="15"/>
                  </a:lnTo>
                  <a:lnTo>
                    <a:pt x="20" y="16"/>
                  </a:lnTo>
                  <a:lnTo>
                    <a:pt x="19" y="17"/>
                  </a:lnTo>
                  <a:lnTo>
                    <a:pt x="17" y="19"/>
                  </a:lnTo>
                  <a:lnTo>
                    <a:pt x="16" y="21"/>
                  </a:lnTo>
                  <a:lnTo>
                    <a:pt x="14" y="23"/>
                  </a:lnTo>
                  <a:lnTo>
                    <a:pt x="13" y="24"/>
                  </a:lnTo>
                  <a:lnTo>
                    <a:pt x="12" y="27"/>
                  </a:lnTo>
                  <a:lnTo>
                    <a:pt x="12" y="29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1" y="37"/>
                  </a:lnTo>
                  <a:lnTo>
                    <a:pt x="12" y="40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5" y="46"/>
                  </a:lnTo>
                  <a:lnTo>
                    <a:pt x="16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0" y="52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5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5" y="56"/>
                  </a:lnTo>
                  <a:lnTo>
                    <a:pt x="37" y="56"/>
                  </a:lnTo>
                  <a:lnTo>
                    <a:pt x="39" y="55"/>
                  </a:lnTo>
                  <a:lnTo>
                    <a:pt x="42" y="55"/>
                  </a:lnTo>
                  <a:lnTo>
                    <a:pt x="43" y="54"/>
                  </a:lnTo>
                  <a:lnTo>
                    <a:pt x="45" y="53"/>
                  </a:lnTo>
                  <a:lnTo>
                    <a:pt x="47" y="52"/>
                  </a:lnTo>
                  <a:lnTo>
                    <a:pt x="49" y="50"/>
                  </a:lnTo>
                  <a:lnTo>
                    <a:pt x="50" y="49"/>
                  </a:lnTo>
                  <a:lnTo>
                    <a:pt x="51" y="47"/>
                  </a:lnTo>
                  <a:lnTo>
                    <a:pt x="53" y="45"/>
                  </a:lnTo>
                  <a:lnTo>
                    <a:pt x="54" y="43"/>
                  </a:lnTo>
                  <a:lnTo>
                    <a:pt x="55" y="41"/>
                  </a:lnTo>
                  <a:lnTo>
                    <a:pt x="55" y="39"/>
                  </a:lnTo>
                  <a:lnTo>
                    <a:pt x="56" y="37"/>
                  </a:lnTo>
                  <a:lnTo>
                    <a:pt x="56" y="35"/>
                  </a:lnTo>
                  <a:lnTo>
                    <a:pt x="56" y="33"/>
                  </a:lnTo>
                  <a:lnTo>
                    <a:pt x="56" y="30"/>
                  </a:lnTo>
                  <a:lnTo>
                    <a:pt x="55" y="28"/>
                  </a:lnTo>
                  <a:lnTo>
                    <a:pt x="55" y="26"/>
                  </a:lnTo>
                  <a:lnTo>
                    <a:pt x="54" y="24"/>
                  </a:lnTo>
                  <a:lnTo>
                    <a:pt x="53" y="22"/>
                  </a:lnTo>
                  <a:lnTo>
                    <a:pt x="52" y="20"/>
                  </a:lnTo>
                  <a:lnTo>
                    <a:pt x="50" y="18"/>
                  </a:lnTo>
                  <a:lnTo>
                    <a:pt x="49" y="17"/>
                  </a:lnTo>
                  <a:lnTo>
                    <a:pt x="47" y="16"/>
                  </a:lnTo>
                  <a:lnTo>
                    <a:pt x="45" y="14"/>
                  </a:lnTo>
                  <a:lnTo>
                    <a:pt x="43" y="13"/>
                  </a:lnTo>
                  <a:lnTo>
                    <a:pt x="41" y="12"/>
                  </a:lnTo>
                  <a:lnTo>
                    <a:pt x="39" y="12"/>
                  </a:lnTo>
                  <a:lnTo>
                    <a:pt x="37" y="11"/>
                  </a:lnTo>
                  <a:lnTo>
                    <a:pt x="35" y="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73" name="Google Shape;973;p49"/>
            <p:cNvSpPr/>
            <p:nvPr/>
          </p:nvSpPr>
          <p:spPr>
            <a:xfrm>
              <a:off x="696640" y="3206840"/>
              <a:ext cx="33120" cy="3312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44" y="91"/>
                  </a:moveTo>
                  <a:lnTo>
                    <a:pt x="39" y="91"/>
                  </a:lnTo>
                  <a:lnTo>
                    <a:pt x="35" y="90"/>
                  </a:lnTo>
                  <a:lnTo>
                    <a:pt x="31" y="88"/>
                  </a:lnTo>
                  <a:lnTo>
                    <a:pt x="26" y="87"/>
                  </a:lnTo>
                  <a:lnTo>
                    <a:pt x="23" y="85"/>
                  </a:lnTo>
                  <a:lnTo>
                    <a:pt x="19" y="82"/>
                  </a:lnTo>
                  <a:lnTo>
                    <a:pt x="15" y="80"/>
                  </a:lnTo>
                  <a:lnTo>
                    <a:pt x="12" y="76"/>
                  </a:lnTo>
                  <a:lnTo>
                    <a:pt x="9" y="73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2" y="58"/>
                  </a:lnTo>
                  <a:lnTo>
                    <a:pt x="1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3" y="31"/>
                  </a:lnTo>
                  <a:lnTo>
                    <a:pt x="4" y="26"/>
                  </a:lnTo>
                  <a:lnTo>
                    <a:pt x="6" y="23"/>
                  </a:lnTo>
                  <a:lnTo>
                    <a:pt x="9" y="19"/>
                  </a:lnTo>
                  <a:lnTo>
                    <a:pt x="12" y="15"/>
                  </a:lnTo>
                  <a:lnTo>
                    <a:pt x="15" y="12"/>
                  </a:lnTo>
                  <a:lnTo>
                    <a:pt x="18" y="9"/>
                  </a:lnTo>
                  <a:lnTo>
                    <a:pt x="22" y="7"/>
                  </a:lnTo>
                  <a:lnTo>
                    <a:pt x="26" y="5"/>
                  </a:lnTo>
                  <a:lnTo>
                    <a:pt x="30" y="3"/>
                  </a:lnTo>
                  <a:lnTo>
                    <a:pt x="34" y="2"/>
                  </a:lnTo>
                  <a:lnTo>
                    <a:pt x="39" y="1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7" y="1"/>
                  </a:lnTo>
                  <a:lnTo>
                    <a:pt x="62" y="3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3" y="9"/>
                  </a:lnTo>
                  <a:lnTo>
                    <a:pt x="77" y="12"/>
                  </a:lnTo>
                  <a:lnTo>
                    <a:pt x="80" y="15"/>
                  </a:lnTo>
                  <a:lnTo>
                    <a:pt x="83" y="18"/>
                  </a:lnTo>
                  <a:lnTo>
                    <a:pt x="85" y="22"/>
                  </a:lnTo>
                  <a:lnTo>
                    <a:pt x="87" y="26"/>
                  </a:lnTo>
                  <a:lnTo>
                    <a:pt x="89" y="30"/>
                  </a:lnTo>
                  <a:lnTo>
                    <a:pt x="90" y="34"/>
                  </a:lnTo>
                  <a:lnTo>
                    <a:pt x="91" y="39"/>
                  </a:lnTo>
                  <a:lnTo>
                    <a:pt x="91" y="43"/>
                  </a:lnTo>
                  <a:lnTo>
                    <a:pt x="91" y="48"/>
                  </a:lnTo>
                  <a:lnTo>
                    <a:pt x="91" y="53"/>
                  </a:lnTo>
                  <a:lnTo>
                    <a:pt x="90" y="57"/>
                  </a:lnTo>
                  <a:lnTo>
                    <a:pt x="88" y="61"/>
                  </a:lnTo>
                  <a:lnTo>
                    <a:pt x="87" y="66"/>
                  </a:lnTo>
                  <a:lnTo>
                    <a:pt x="85" y="69"/>
                  </a:lnTo>
                  <a:lnTo>
                    <a:pt x="82" y="73"/>
                  </a:lnTo>
                  <a:lnTo>
                    <a:pt x="80" y="77"/>
                  </a:lnTo>
                  <a:lnTo>
                    <a:pt x="76" y="80"/>
                  </a:lnTo>
                  <a:lnTo>
                    <a:pt x="73" y="82"/>
                  </a:lnTo>
                  <a:lnTo>
                    <a:pt x="70" y="85"/>
                  </a:lnTo>
                  <a:lnTo>
                    <a:pt x="66" y="87"/>
                  </a:lnTo>
                  <a:lnTo>
                    <a:pt x="62" y="89"/>
                  </a:lnTo>
                  <a:lnTo>
                    <a:pt x="58" y="90"/>
                  </a:lnTo>
                  <a:lnTo>
                    <a:pt x="53" y="91"/>
                  </a:lnTo>
                  <a:lnTo>
                    <a:pt x="49" y="91"/>
                  </a:lnTo>
                  <a:lnTo>
                    <a:pt x="44" y="91"/>
                  </a:lnTo>
                  <a:moveTo>
                    <a:pt x="47" y="15"/>
                  </a:moveTo>
                  <a:lnTo>
                    <a:pt x="44" y="15"/>
                  </a:lnTo>
                  <a:lnTo>
                    <a:pt x="41" y="15"/>
                  </a:lnTo>
                  <a:lnTo>
                    <a:pt x="38" y="16"/>
                  </a:lnTo>
                  <a:lnTo>
                    <a:pt x="35" y="17"/>
                  </a:lnTo>
                  <a:lnTo>
                    <a:pt x="32" y="18"/>
                  </a:lnTo>
                  <a:lnTo>
                    <a:pt x="30" y="20"/>
                  </a:lnTo>
                  <a:lnTo>
                    <a:pt x="27" y="21"/>
                  </a:lnTo>
                  <a:lnTo>
                    <a:pt x="25" y="23"/>
                  </a:lnTo>
                  <a:lnTo>
                    <a:pt x="23" y="25"/>
                  </a:lnTo>
                  <a:lnTo>
                    <a:pt x="21" y="28"/>
                  </a:lnTo>
                  <a:lnTo>
                    <a:pt x="19" y="30"/>
                  </a:lnTo>
                  <a:lnTo>
                    <a:pt x="18" y="33"/>
                  </a:lnTo>
                  <a:lnTo>
                    <a:pt x="17" y="35"/>
                  </a:lnTo>
                  <a:lnTo>
                    <a:pt x="16" y="38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7"/>
                  </a:lnTo>
                  <a:lnTo>
                    <a:pt x="15" y="50"/>
                  </a:lnTo>
                  <a:lnTo>
                    <a:pt x="16" y="53"/>
                  </a:lnTo>
                  <a:lnTo>
                    <a:pt x="17" y="56"/>
                  </a:lnTo>
                  <a:lnTo>
                    <a:pt x="18" y="59"/>
                  </a:lnTo>
                  <a:lnTo>
                    <a:pt x="20" y="61"/>
                  </a:lnTo>
                  <a:lnTo>
                    <a:pt x="21" y="64"/>
                  </a:lnTo>
                  <a:lnTo>
                    <a:pt x="23" y="66"/>
                  </a:lnTo>
                  <a:lnTo>
                    <a:pt x="25" y="68"/>
                  </a:lnTo>
                  <a:lnTo>
                    <a:pt x="28" y="70"/>
                  </a:lnTo>
                  <a:lnTo>
                    <a:pt x="30" y="72"/>
                  </a:lnTo>
                  <a:lnTo>
                    <a:pt x="33" y="73"/>
                  </a:lnTo>
                  <a:lnTo>
                    <a:pt x="35" y="74"/>
                  </a:lnTo>
                  <a:lnTo>
                    <a:pt x="38" y="75"/>
                  </a:lnTo>
                  <a:lnTo>
                    <a:pt x="41" y="76"/>
                  </a:lnTo>
                  <a:lnTo>
                    <a:pt x="44" y="76"/>
                  </a:lnTo>
                  <a:lnTo>
                    <a:pt x="47" y="76"/>
                  </a:lnTo>
                  <a:lnTo>
                    <a:pt x="50" y="76"/>
                  </a:lnTo>
                  <a:lnTo>
                    <a:pt x="53" y="75"/>
                  </a:lnTo>
                  <a:lnTo>
                    <a:pt x="56" y="74"/>
                  </a:lnTo>
                  <a:lnTo>
                    <a:pt x="59" y="73"/>
                  </a:lnTo>
                  <a:lnTo>
                    <a:pt x="61" y="72"/>
                  </a:lnTo>
                  <a:lnTo>
                    <a:pt x="64" y="70"/>
                  </a:lnTo>
                  <a:lnTo>
                    <a:pt x="66" y="68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72" y="61"/>
                  </a:lnTo>
                  <a:lnTo>
                    <a:pt x="73" y="59"/>
                  </a:lnTo>
                  <a:lnTo>
                    <a:pt x="74" y="56"/>
                  </a:lnTo>
                  <a:lnTo>
                    <a:pt x="75" y="53"/>
                  </a:lnTo>
                  <a:lnTo>
                    <a:pt x="76" y="50"/>
                  </a:lnTo>
                  <a:lnTo>
                    <a:pt x="76" y="47"/>
                  </a:lnTo>
                  <a:lnTo>
                    <a:pt x="76" y="44"/>
                  </a:lnTo>
                  <a:lnTo>
                    <a:pt x="76" y="41"/>
                  </a:lnTo>
                  <a:lnTo>
                    <a:pt x="75" y="38"/>
                  </a:lnTo>
                  <a:lnTo>
                    <a:pt x="74" y="35"/>
                  </a:lnTo>
                  <a:lnTo>
                    <a:pt x="73" y="32"/>
                  </a:lnTo>
                  <a:lnTo>
                    <a:pt x="72" y="30"/>
                  </a:lnTo>
                  <a:lnTo>
                    <a:pt x="70" y="27"/>
                  </a:lnTo>
                  <a:lnTo>
                    <a:pt x="68" y="25"/>
                  </a:lnTo>
                  <a:lnTo>
                    <a:pt x="66" y="23"/>
                  </a:lnTo>
                  <a:lnTo>
                    <a:pt x="64" y="21"/>
                  </a:lnTo>
                  <a:lnTo>
                    <a:pt x="61" y="19"/>
                  </a:lnTo>
                  <a:lnTo>
                    <a:pt x="59" y="18"/>
                  </a:lnTo>
                  <a:lnTo>
                    <a:pt x="56" y="17"/>
                  </a:lnTo>
                  <a:lnTo>
                    <a:pt x="53" y="16"/>
                  </a:lnTo>
                  <a:lnTo>
                    <a:pt x="50" y="15"/>
                  </a:lnTo>
                  <a:lnTo>
                    <a:pt x="47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74" name="Google Shape;974;p49"/>
            <p:cNvSpPr/>
            <p:nvPr/>
          </p:nvSpPr>
          <p:spPr>
            <a:xfrm>
              <a:off x="690880" y="320108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59" y="124"/>
                  </a:moveTo>
                  <a:lnTo>
                    <a:pt x="53" y="124"/>
                  </a:lnTo>
                  <a:lnTo>
                    <a:pt x="47" y="122"/>
                  </a:lnTo>
                  <a:lnTo>
                    <a:pt x="41" y="121"/>
                  </a:lnTo>
                  <a:lnTo>
                    <a:pt x="35" y="118"/>
                  </a:lnTo>
                  <a:lnTo>
                    <a:pt x="30" y="115"/>
                  </a:lnTo>
                  <a:lnTo>
                    <a:pt x="25" y="112"/>
                  </a:lnTo>
                  <a:lnTo>
                    <a:pt x="20" y="108"/>
                  </a:lnTo>
                  <a:lnTo>
                    <a:pt x="16" y="104"/>
                  </a:lnTo>
                  <a:lnTo>
                    <a:pt x="12" y="99"/>
                  </a:lnTo>
                  <a:lnTo>
                    <a:pt x="9" y="94"/>
                  </a:lnTo>
                  <a:lnTo>
                    <a:pt x="6" y="89"/>
                  </a:lnTo>
                  <a:lnTo>
                    <a:pt x="4" y="83"/>
                  </a:lnTo>
                  <a:lnTo>
                    <a:pt x="2" y="78"/>
                  </a:lnTo>
                  <a:lnTo>
                    <a:pt x="1" y="72"/>
                  </a:lnTo>
                  <a:lnTo>
                    <a:pt x="0" y="65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2" y="47"/>
                  </a:lnTo>
                  <a:lnTo>
                    <a:pt x="4" y="41"/>
                  </a:lnTo>
                  <a:lnTo>
                    <a:pt x="6" y="35"/>
                  </a:lnTo>
                  <a:lnTo>
                    <a:pt x="9" y="30"/>
                  </a:lnTo>
                  <a:lnTo>
                    <a:pt x="12" y="25"/>
                  </a:lnTo>
                  <a:lnTo>
                    <a:pt x="16" y="20"/>
                  </a:lnTo>
                  <a:lnTo>
                    <a:pt x="20" y="16"/>
                  </a:lnTo>
                  <a:lnTo>
                    <a:pt x="24" y="12"/>
                  </a:lnTo>
                  <a:lnTo>
                    <a:pt x="29" y="9"/>
                  </a:lnTo>
                  <a:lnTo>
                    <a:pt x="34" y="6"/>
                  </a:lnTo>
                  <a:lnTo>
                    <a:pt x="40" y="4"/>
                  </a:lnTo>
                  <a:lnTo>
                    <a:pt x="46" y="2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70" y="1"/>
                  </a:lnTo>
                  <a:lnTo>
                    <a:pt x="76" y="2"/>
                  </a:lnTo>
                  <a:lnTo>
                    <a:pt x="82" y="3"/>
                  </a:lnTo>
                  <a:lnTo>
                    <a:pt x="88" y="6"/>
                  </a:lnTo>
                  <a:lnTo>
                    <a:pt x="93" y="8"/>
                  </a:lnTo>
                  <a:lnTo>
                    <a:pt x="98" y="12"/>
                  </a:lnTo>
                  <a:lnTo>
                    <a:pt x="103" y="16"/>
                  </a:lnTo>
                  <a:lnTo>
                    <a:pt x="107" y="20"/>
                  </a:lnTo>
                  <a:lnTo>
                    <a:pt x="111" y="24"/>
                  </a:lnTo>
                  <a:lnTo>
                    <a:pt x="114" y="29"/>
                  </a:lnTo>
                  <a:lnTo>
                    <a:pt x="117" y="34"/>
                  </a:lnTo>
                  <a:lnTo>
                    <a:pt x="120" y="40"/>
                  </a:lnTo>
                  <a:lnTo>
                    <a:pt x="122" y="46"/>
                  </a:lnTo>
                  <a:lnTo>
                    <a:pt x="123" y="52"/>
                  </a:lnTo>
                  <a:lnTo>
                    <a:pt x="124" y="58"/>
                  </a:lnTo>
                  <a:lnTo>
                    <a:pt x="124" y="64"/>
                  </a:lnTo>
                  <a:lnTo>
                    <a:pt x="123" y="70"/>
                  </a:lnTo>
                  <a:lnTo>
                    <a:pt x="122" y="77"/>
                  </a:lnTo>
                  <a:lnTo>
                    <a:pt x="120" y="83"/>
                  </a:lnTo>
                  <a:lnTo>
                    <a:pt x="118" y="88"/>
                  </a:lnTo>
                  <a:lnTo>
                    <a:pt x="115" y="94"/>
                  </a:lnTo>
                  <a:lnTo>
                    <a:pt x="112" y="99"/>
                  </a:lnTo>
                  <a:lnTo>
                    <a:pt x="108" y="103"/>
                  </a:lnTo>
                  <a:lnTo>
                    <a:pt x="103" y="108"/>
                  </a:lnTo>
                  <a:lnTo>
                    <a:pt x="99" y="111"/>
                  </a:lnTo>
                  <a:lnTo>
                    <a:pt x="94" y="115"/>
                  </a:lnTo>
                  <a:lnTo>
                    <a:pt x="89" y="118"/>
                  </a:lnTo>
                  <a:lnTo>
                    <a:pt x="83" y="120"/>
                  </a:lnTo>
                  <a:lnTo>
                    <a:pt x="77" y="122"/>
                  </a:lnTo>
                  <a:lnTo>
                    <a:pt x="71" y="123"/>
                  </a:lnTo>
                  <a:lnTo>
                    <a:pt x="65" y="124"/>
                  </a:lnTo>
                  <a:lnTo>
                    <a:pt x="59" y="124"/>
                  </a:lnTo>
                  <a:moveTo>
                    <a:pt x="63" y="20"/>
                  </a:moveTo>
                  <a:lnTo>
                    <a:pt x="59" y="20"/>
                  </a:lnTo>
                  <a:lnTo>
                    <a:pt x="55" y="21"/>
                  </a:lnTo>
                  <a:lnTo>
                    <a:pt x="51" y="21"/>
                  </a:lnTo>
                  <a:lnTo>
                    <a:pt x="47" y="23"/>
                  </a:lnTo>
                  <a:lnTo>
                    <a:pt x="43" y="24"/>
                  </a:lnTo>
                  <a:lnTo>
                    <a:pt x="40" y="26"/>
                  </a:lnTo>
                  <a:lnTo>
                    <a:pt x="37" y="28"/>
                  </a:lnTo>
                  <a:lnTo>
                    <a:pt x="34" y="31"/>
                  </a:lnTo>
                  <a:lnTo>
                    <a:pt x="31" y="34"/>
                  </a:lnTo>
                  <a:lnTo>
                    <a:pt x="28" y="37"/>
                  </a:lnTo>
                  <a:lnTo>
                    <a:pt x="26" y="40"/>
                  </a:lnTo>
                  <a:lnTo>
                    <a:pt x="24" y="44"/>
                  </a:lnTo>
                  <a:lnTo>
                    <a:pt x="22" y="48"/>
                  </a:lnTo>
                  <a:lnTo>
                    <a:pt x="21" y="52"/>
                  </a:lnTo>
                  <a:lnTo>
                    <a:pt x="20" y="56"/>
                  </a:lnTo>
                  <a:lnTo>
                    <a:pt x="20" y="60"/>
                  </a:lnTo>
                  <a:lnTo>
                    <a:pt x="20" y="64"/>
                  </a:lnTo>
                  <a:lnTo>
                    <a:pt x="20" y="68"/>
                  </a:lnTo>
                  <a:lnTo>
                    <a:pt x="21" y="72"/>
                  </a:lnTo>
                  <a:lnTo>
                    <a:pt x="23" y="76"/>
                  </a:lnTo>
                  <a:lnTo>
                    <a:pt x="24" y="80"/>
                  </a:lnTo>
                  <a:lnTo>
                    <a:pt x="26" y="83"/>
                  </a:lnTo>
                  <a:lnTo>
                    <a:pt x="28" y="87"/>
                  </a:lnTo>
                  <a:lnTo>
                    <a:pt x="31" y="90"/>
                  </a:lnTo>
                  <a:lnTo>
                    <a:pt x="34" y="93"/>
                  </a:lnTo>
                  <a:lnTo>
                    <a:pt x="37" y="95"/>
                  </a:lnTo>
                  <a:lnTo>
                    <a:pt x="40" y="97"/>
                  </a:lnTo>
                  <a:lnTo>
                    <a:pt x="44" y="99"/>
                  </a:lnTo>
                  <a:lnTo>
                    <a:pt x="48" y="101"/>
                  </a:lnTo>
                  <a:lnTo>
                    <a:pt x="52" y="102"/>
                  </a:lnTo>
                  <a:lnTo>
                    <a:pt x="56" y="103"/>
                  </a:lnTo>
                  <a:lnTo>
                    <a:pt x="60" y="103"/>
                  </a:lnTo>
                  <a:lnTo>
                    <a:pt x="64" y="103"/>
                  </a:lnTo>
                  <a:lnTo>
                    <a:pt x="68" y="103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3" y="97"/>
                  </a:lnTo>
                  <a:lnTo>
                    <a:pt x="87" y="95"/>
                  </a:lnTo>
                  <a:lnTo>
                    <a:pt x="90" y="92"/>
                  </a:lnTo>
                  <a:lnTo>
                    <a:pt x="93" y="90"/>
                  </a:lnTo>
                  <a:lnTo>
                    <a:pt x="95" y="87"/>
                  </a:lnTo>
                  <a:lnTo>
                    <a:pt x="97" y="83"/>
                  </a:lnTo>
                  <a:lnTo>
                    <a:pt x="99" y="80"/>
                  </a:lnTo>
                  <a:lnTo>
                    <a:pt x="101" y="76"/>
                  </a:lnTo>
                  <a:lnTo>
                    <a:pt x="102" y="72"/>
                  </a:lnTo>
                  <a:lnTo>
                    <a:pt x="103" y="68"/>
                  </a:lnTo>
                  <a:lnTo>
                    <a:pt x="103" y="64"/>
                  </a:lnTo>
                  <a:lnTo>
                    <a:pt x="103" y="60"/>
                  </a:lnTo>
                  <a:lnTo>
                    <a:pt x="103" y="56"/>
                  </a:lnTo>
                  <a:lnTo>
                    <a:pt x="102" y="52"/>
                  </a:lnTo>
                  <a:lnTo>
                    <a:pt x="100" y="48"/>
                  </a:lnTo>
                  <a:lnTo>
                    <a:pt x="99" y="44"/>
                  </a:lnTo>
                  <a:lnTo>
                    <a:pt x="97" y="40"/>
                  </a:lnTo>
                  <a:lnTo>
                    <a:pt x="95" y="37"/>
                  </a:lnTo>
                  <a:lnTo>
                    <a:pt x="92" y="34"/>
                  </a:lnTo>
                  <a:lnTo>
                    <a:pt x="89" y="31"/>
                  </a:lnTo>
                  <a:lnTo>
                    <a:pt x="86" y="28"/>
                  </a:lnTo>
                  <a:lnTo>
                    <a:pt x="83" y="26"/>
                  </a:lnTo>
                  <a:lnTo>
                    <a:pt x="79" y="24"/>
                  </a:lnTo>
                  <a:lnTo>
                    <a:pt x="75" y="23"/>
                  </a:lnTo>
                  <a:lnTo>
                    <a:pt x="71" y="21"/>
                  </a:lnTo>
                  <a:lnTo>
                    <a:pt x="67" y="20"/>
                  </a:lnTo>
                  <a:lnTo>
                    <a:pt x="63" y="2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75" name="Google Shape;975;p49"/>
            <p:cNvSpPr/>
            <p:nvPr/>
          </p:nvSpPr>
          <p:spPr>
            <a:xfrm>
              <a:off x="946120" y="3066440"/>
              <a:ext cx="24480" cy="24840"/>
            </a:xfrm>
            <a:custGeom>
              <a:avLst/>
              <a:gdLst/>
              <a:ahLst/>
              <a:cxnLst/>
              <a:rect l="l" t="t" r="r" b="b"/>
              <a:pathLst>
                <a:path w="68" h="69" extrusionOk="0">
                  <a:moveTo>
                    <a:pt x="32" y="68"/>
                  </a:moveTo>
                  <a:lnTo>
                    <a:pt x="29" y="68"/>
                  </a:lnTo>
                  <a:lnTo>
                    <a:pt x="25" y="67"/>
                  </a:lnTo>
                  <a:lnTo>
                    <a:pt x="22" y="66"/>
                  </a:lnTo>
                  <a:lnTo>
                    <a:pt x="19" y="65"/>
                  </a:lnTo>
                  <a:lnTo>
                    <a:pt x="16" y="63"/>
                  </a:lnTo>
                  <a:lnTo>
                    <a:pt x="14" y="61"/>
                  </a:lnTo>
                  <a:lnTo>
                    <a:pt x="11" y="59"/>
                  </a:lnTo>
                  <a:lnTo>
                    <a:pt x="9" y="57"/>
                  </a:lnTo>
                  <a:lnTo>
                    <a:pt x="7" y="54"/>
                  </a:lnTo>
                  <a:lnTo>
                    <a:pt x="5" y="52"/>
                  </a:lnTo>
                  <a:lnTo>
                    <a:pt x="3" y="49"/>
                  </a:lnTo>
                  <a:lnTo>
                    <a:pt x="2" y="46"/>
                  </a:lnTo>
                  <a:lnTo>
                    <a:pt x="1" y="43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29"/>
                  </a:lnTo>
                  <a:lnTo>
                    <a:pt x="1" y="26"/>
                  </a:lnTo>
                  <a:lnTo>
                    <a:pt x="2" y="23"/>
                  </a:lnTo>
                  <a:lnTo>
                    <a:pt x="3" y="20"/>
                  </a:lnTo>
                  <a:lnTo>
                    <a:pt x="5" y="17"/>
                  </a:lnTo>
                  <a:lnTo>
                    <a:pt x="7" y="14"/>
                  </a:lnTo>
                  <a:lnTo>
                    <a:pt x="9" y="12"/>
                  </a:lnTo>
                  <a:lnTo>
                    <a:pt x="11" y="9"/>
                  </a:lnTo>
                  <a:lnTo>
                    <a:pt x="13" y="7"/>
                  </a:lnTo>
                  <a:lnTo>
                    <a:pt x="16" y="5"/>
                  </a:lnTo>
                  <a:lnTo>
                    <a:pt x="19" y="4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4" y="7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0" y="13"/>
                  </a:lnTo>
                  <a:lnTo>
                    <a:pt x="62" y="16"/>
                  </a:lnTo>
                  <a:lnTo>
                    <a:pt x="64" y="19"/>
                  </a:lnTo>
                  <a:lnTo>
                    <a:pt x="65" y="22"/>
                  </a:lnTo>
                  <a:lnTo>
                    <a:pt x="66" y="25"/>
                  </a:lnTo>
                  <a:lnTo>
                    <a:pt x="67" y="28"/>
                  </a:lnTo>
                  <a:lnTo>
                    <a:pt x="67" y="32"/>
                  </a:lnTo>
                  <a:lnTo>
                    <a:pt x="67" y="35"/>
                  </a:lnTo>
                  <a:lnTo>
                    <a:pt x="67" y="38"/>
                  </a:lnTo>
                  <a:lnTo>
                    <a:pt x="66" y="42"/>
                  </a:lnTo>
                  <a:lnTo>
                    <a:pt x="65" y="45"/>
                  </a:lnTo>
                  <a:lnTo>
                    <a:pt x="64" y="48"/>
                  </a:lnTo>
                  <a:lnTo>
                    <a:pt x="62" y="51"/>
                  </a:lnTo>
                  <a:lnTo>
                    <a:pt x="60" y="54"/>
                  </a:lnTo>
                  <a:lnTo>
                    <a:pt x="58" y="56"/>
                  </a:lnTo>
                  <a:lnTo>
                    <a:pt x="56" y="59"/>
                  </a:lnTo>
                  <a:lnTo>
                    <a:pt x="54" y="61"/>
                  </a:lnTo>
                  <a:lnTo>
                    <a:pt x="51" y="63"/>
                  </a:lnTo>
                  <a:lnTo>
                    <a:pt x="48" y="64"/>
                  </a:lnTo>
                  <a:lnTo>
                    <a:pt x="45" y="66"/>
                  </a:lnTo>
                  <a:lnTo>
                    <a:pt x="42" y="67"/>
                  </a:lnTo>
                  <a:lnTo>
                    <a:pt x="39" y="67"/>
                  </a:lnTo>
                  <a:lnTo>
                    <a:pt x="36" y="68"/>
                  </a:lnTo>
                  <a:lnTo>
                    <a:pt x="32" y="68"/>
                  </a:lnTo>
                  <a:moveTo>
                    <a:pt x="34" y="12"/>
                  </a:moveTo>
                  <a:lnTo>
                    <a:pt x="32" y="12"/>
                  </a:lnTo>
                  <a:lnTo>
                    <a:pt x="30" y="12"/>
                  </a:lnTo>
                  <a:lnTo>
                    <a:pt x="27" y="13"/>
                  </a:lnTo>
                  <a:lnTo>
                    <a:pt x="25" y="13"/>
                  </a:lnTo>
                  <a:lnTo>
                    <a:pt x="23" y="14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18" y="18"/>
                  </a:lnTo>
                  <a:lnTo>
                    <a:pt x="16" y="19"/>
                  </a:lnTo>
                  <a:lnTo>
                    <a:pt x="15" y="21"/>
                  </a:lnTo>
                  <a:lnTo>
                    <a:pt x="14" y="23"/>
                  </a:lnTo>
                  <a:lnTo>
                    <a:pt x="13" y="25"/>
                  </a:lnTo>
                  <a:lnTo>
                    <a:pt x="12" y="27"/>
                  </a:lnTo>
                  <a:lnTo>
                    <a:pt x="11" y="29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1" y="37"/>
                  </a:lnTo>
                  <a:lnTo>
                    <a:pt x="12" y="40"/>
                  </a:lnTo>
                  <a:lnTo>
                    <a:pt x="12" y="42"/>
                  </a:lnTo>
                  <a:lnTo>
                    <a:pt x="13" y="44"/>
                  </a:lnTo>
                  <a:lnTo>
                    <a:pt x="14" y="46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8" y="51"/>
                  </a:lnTo>
                  <a:lnTo>
                    <a:pt x="20" y="52"/>
                  </a:lnTo>
                  <a:lnTo>
                    <a:pt x="22" y="53"/>
                  </a:lnTo>
                  <a:lnTo>
                    <a:pt x="24" y="54"/>
                  </a:lnTo>
                  <a:lnTo>
                    <a:pt x="26" y="55"/>
                  </a:lnTo>
                  <a:lnTo>
                    <a:pt x="28" y="55"/>
                  </a:lnTo>
                  <a:lnTo>
                    <a:pt x="30" y="56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7" y="56"/>
                  </a:lnTo>
                  <a:lnTo>
                    <a:pt x="39" y="55"/>
                  </a:lnTo>
                  <a:lnTo>
                    <a:pt x="41" y="55"/>
                  </a:lnTo>
                  <a:lnTo>
                    <a:pt x="43" y="54"/>
                  </a:lnTo>
                  <a:lnTo>
                    <a:pt x="45" y="53"/>
                  </a:lnTo>
                  <a:lnTo>
                    <a:pt x="47" y="52"/>
                  </a:lnTo>
                  <a:lnTo>
                    <a:pt x="48" y="50"/>
                  </a:lnTo>
                  <a:lnTo>
                    <a:pt x="50" y="49"/>
                  </a:lnTo>
                  <a:lnTo>
                    <a:pt x="51" y="47"/>
                  </a:lnTo>
                  <a:lnTo>
                    <a:pt x="53" y="45"/>
                  </a:lnTo>
                  <a:lnTo>
                    <a:pt x="54" y="43"/>
                  </a:lnTo>
                  <a:lnTo>
                    <a:pt x="55" y="41"/>
                  </a:lnTo>
                  <a:lnTo>
                    <a:pt x="55" y="39"/>
                  </a:lnTo>
                  <a:lnTo>
                    <a:pt x="56" y="37"/>
                  </a:lnTo>
                  <a:lnTo>
                    <a:pt x="56" y="35"/>
                  </a:lnTo>
                  <a:lnTo>
                    <a:pt x="56" y="33"/>
                  </a:lnTo>
                  <a:lnTo>
                    <a:pt x="56" y="30"/>
                  </a:lnTo>
                  <a:lnTo>
                    <a:pt x="55" y="28"/>
                  </a:lnTo>
                  <a:lnTo>
                    <a:pt x="54" y="26"/>
                  </a:lnTo>
                  <a:lnTo>
                    <a:pt x="54" y="24"/>
                  </a:lnTo>
                  <a:lnTo>
                    <a:pt x="52" y="22"/>
                  </a:lnTo>
                  <a:lnTo>
                    <a:pt x="51" y="20"/>
                  </a:lnTo>
                  <a:lnTo>
                    <a:pt x="50" y="19"/>
                  </a:lnTo>
                  <a:lnTo>
                    <a:pt x="48" y="17"/>
                  </a:lnTo>
                  <a:lnTo>
                    <a:pt x="47" y="16"/>
                  </a:lnTo>
                  <a:lnTo>
                    <a:pt x="45" y="15"/>
                  </a:lnTo>
                  <a:lnTo>
                    <a:pt x="43" y="14"/>
                  </a:lnTo>
                  <a:lnTo>
                    <a:pt x="41" y="13"/>
                  </a:lnTo>
                  <a:lnTo>
                    <a:pt x="39" y="12"/>
                  </a:lnTo>
                  <a:lnTo>
                    <a:pt x="36" y="12"/>
                  </a:lnTo>
                  <a:lnTo>
                    <a:pt x="34" y="1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76" name="Google Shape;976;p49"/>
            <p:cNvSpPr/>
            <p:nvPr/>
          </p:nvSpPr>
          <p:spPr>
            <a:xfrm>
              <a:off x="941800" y="3062120"/>
              <a:ext cx="33120" cy="33480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44" y="92"/>
                  </a:moveTo>
                  <a:lnTo>
                    <a:pt x="39" y="92"/>
                  </a:lnTo>
                  <a:lnTo>
                    <a:pt x="35" y="91"/>
                  </a:lnTo>
                  <a:lnTo>
                    <a:pt x="30" y="89"/>
                  </a:lnTo>
                  <a:lnTo>
                    <a:pt x="26" y="88"/>
                  </a:lnTo>
                  <a:lnTo>
                    <a:pt x="22" y="85"/>
                  </a:lnTo>
                  <a:lnTo>
                    <a:pt x="18" y="83"/>
                  </a:lnTo>
                  <a:lnTo>
                    <a:pt x="15" y="80"/>
                  </a:lnTo>
                  <a:lnTo>
                    <a:pt x="12" y="77"/>
                  </a:lnTo>
                  <a:lnTo>
                    <a:pt x="9" y="74"/>
                  </a:lnTo>
                  <a:lnTo>
                    <a:pt x="7" y="70"/>
                  </a:lnTo>
                  <a:lnTo>
                    <a:pt x="5" y="66"/>
                  </a:lnTo>
                  <a:lnTo>
                    <a:pt x="3" y="62"/>
                  </a:lnTo>
                  <a:lnTo>
                    <a:pt x="1" y="58"/>
                  </a:lnTo>
                  <a:lnTo>
                    <a:pt x="1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3" y="31"/>
                  </a:lnTo>
                  <a:lnTo>
                    <a:pt x="4" y="26"/>
                  </a:lnTo>
                  <a:lnTo>
                    <a:pt x="6" y="23"/>
                  </a:lnTo>
                  <a:lnTo>
                    <a:pt x="9" y="19"/>
                  </a:lnTo>
                  <a:lnTo>
                    <a:pt x="11" y="15"/>
                  </a:lnTo>
                  <a:lnTo>
                    <a:pt x="14" y="12"/>
                  </a:lnTo>
                  <a:lnTo>
                    <a:pt x="18" y="9"/>
                  </a:lnTo>
                  <a:lnTo>
                    <a:pt x="21" y="7"/>
                  </a:lnTo>
                  <a:lnTo>
                    <a:pt x="25" y="5"/>
                  </a:lnTo>
                  <a:lnTo>
                    <a:pt x="29" y="3"/>
                  </a:lnTo>
                  <a:lnTo>
                    <a:pt x="33" y="2"/>
                  </a:lnTo>
                  <a:lnTo>
                    <a:pt x="38" y="1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6" y="1"/>
                  </a:lnTo>
                  <a:lnTo>
                    <a:pt x="60" y="3"/>
                  </a:lnTo>
                  <a:lnTo>
                    <a:pt x="65" y="4"/>
                  </a:lnTo>
                  <a:lnTo>
                    <a:pt x="68" y="7"/>
                  </a:lnTo>
                  <a:lnTo>
                    <a:pt x="72" y="9"/>
                  </a:lnTo>
                  <a:lnTo>
                    <a:pt x="76" y="12"/>
                  </a:lnTo>
                  <a:lnTo>
                    <a:pt x="79" y="15"/>
                  </a:lnTo>
                  <a:lnTo>
                    <a:pt x="82" y="18"/>
                  </a:lnTo>
                  <a:lnTo>
                    <a:pt x="84" y="22"/>
                  </a:lnTo>
                  <a:lnTo>
                    <a:pt x="86" y="26"/>
                  </a:lnTo>
                  <a:lnTo>
                    <a:pt x="88" y="30"/>
                  </a:lnTo>
                  <a:lnTo>
                    <a:pt x="89" y="34"/>
                  </a:lnTo>
                  <a:lnTo>
                    <a:pt x="90" y="39"/>
                  </a:lnTo>
                  <a:lnTo>
                    <a:pt x="91" y="43"/>
                  </a:lnTo>
                  <a:lnTo>
                    <a:pt x="91" y="48"/>
                  </a:lnTo>
                  <a:lnTo>
                    <a:pt x="91" y="53"/>
                  </a:lnTo>
                  <a:lnTo>
                    <a:pt x="90" y="57"/>
                  </a:lnTo>
                  <a:lnTo>
                    <a:pt x="88" y="61"/>
                  </a:lnTo>
                  <a:lnTo>
                    <a:pt x="87" y="66"/>
                  </a:lnTo>
                  <a:lnTo>
                    <a:pt x="85" y="69"/>
                  </a:lnTo>
                  <a:lnTo>
                    <a:pt x="82" y="73"/>
                  </a:lnTo>
                  <a:lnTo>
                    <a:pt x="80" y="77"/>
                  </a:lnTo>
                  <a:lnTo>
                    <a:pt x="76" y="80"/>
                  </a:lnTo>
                  <a:lnTo>
                    <a:pt x="73" y="83"/>
                  </a:lnTo>
                  <a:lnTo>
                    <a:pt x="70" y="85"/>
                  </a:lnTo>
                  <a:lnTo>
                    <a:pt x="66" y="87"/>
                  </a:lnTo>
                  <a:lnTo>
                    <a:pt x="62" y="89"/>
                  </a:lnTo>
                  <a:lnTo>
                    <a:pt x="58" y="90"/>
                  </a:lnTo>
                  <a:lnTo>
                    <a:pt x="53" y="91"/>
                  </a:lnTo>
                  <a:lnTo>
                    <a:pt x="49" y="92"/>
                  </a:lnTo>
                  <a:lnTo>
                    <a:pt x="44" y="92"/>
                  </a:lnTo>
                  <a:moveTo>
                    <a:pt x="47" y="15"/>
                  </a:moveTo>
                  <a:lnTo>
                    <a:pt x="44" y="15"/>
                  </a:lnTo>
                  <a:lnTo>
                    <a:pt x="41" y="16"/>
                  </a:lnTo>
                  <a:lnTo>
                    <a:pt x="38" y="16"/>
                  </a:lnTo>
                  <a:lnTo>
                    <a:pt x="35" y="17"/>
                  </a:lnTo>
                  <a:lnTo>
                    <a:pt x="32" y="19"/>
                  </a:lnTo>
                  <a:lnTo>
                    <a:pt x="30" y="20"/>
                  </a:lnTo>
                  <a:lnTo>
                    <a:pt x="27" y="22"/>
                  </a:lnTo>
                  <a:lnTo>
                    <a:pt x="25" y="23"/>
                  </a:lnTo>
                  <a:lnTo>
                    <a:pt x="23" y="26"/>
                  </a:lnTo>
                  <a:lnTo>
                    <a:pt x="21" y="28"/>
                  </a:lnTo>
                  <a:lnTo>
                    <a:pt x="19" y="30"/>
                  </a:lnTo>
                  <a:lnTo>
                    <a:pt x="18" y="33"/>
                  </a:lnTo>
                  <a:lnTo>
                    <a:pt x="17" y="35"/>
                  </a:lnTo>
                  <a:lnTo>
                    <a:pt x="16" y="38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7"/>
                  </a:lnTo>
                  <a:lnTo>
                    <a:pt x="15" y="50"/>
                  </a:lnTo>
                  <a:lnTo>
                    <a:pt x="16" y="53"/>
                  </a:lnTo>
                  <a:lnTo>
                    <a:pt x="17" y="56"/>
                  </a:lnTo>
                  <a:lnTo>
                    <a:pt x="18" y="59"/>
                  </a:lnTo>
                  <a:lnTo>
                    <a:pt x="19" y="61"/>
                  </a:lnTo>
                  <a:lnTo>
                    <a:pt x="21" y="64"/>
                  </a:lnTo>
                  <a:lnTo>
                    <a:pt x="23" y="66"/>
                  </a:lnTo>
                  <a:lnTo>
                    <a:pt x="25" y="68"/>
                  </a:lnTo>
                  <a:lnTo>
                    <a:pt x="27" y="70"/>
                  </a:lnTo>
                  <a:lnTo>
                    <a:pt x="30" y="72"/>
                  </a:lnTo>
                  <a:lnTo>
                    <a:pt x="32" y="73"/>
                  </a:lnTo>
                  <a:lnTo>
                    <a:pt x="35" y="74"/>
                  </a:lnTo>
                  <a:lnTo>
                    <a:pt x="38" y="75"/>
                  </a:lnTo>
                  <a:lnTo>
                    <a:pt x="41" y="76"/>
                  </a:lnTo>
                  <a:lnTo>
                    <a:pt x="44" y="76"/>
                  </a:lnTo>
                  <a:lnTo>
                    <a:pt x="47" y="76"/>
                  </a:lnTo>
                  <a:lnTo>
                    <a:pt x="50" y="76"/>
                  </a:lnTo>
                  <a:lnTo>
                    <a:pt x="53" y="75"/>
                  </a:lnTo>
                  <a:lnTo>
                    <a:pt x="56" y="74"/>
                  </a:lnTo>
                  <a:lnTo>
                    <a:pt x="59" y="73"/>
                  </a:lnTo>
                  <a:lnTo>
                    <a:pt x="61" y="72"/>
                  </a:lnTo>
                  <a:lnTo>
                    <a:pt x="64" y="70"/>
                  </a:lnTo>
                  <a:lnTo>
                    <a:pt x="66" y="68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72" y="61"/>
                  </a:lnTo>
                  <a:lnTo>
                    <a:pt x="73" y="59"/>
                  </a:lnTo>
                  <a:lnTo>
                    <a:pt x="74" y="56"/>
                  </a:lnTo>
                  <a:lnTo>
                    <a:pt x="75" y="53"/>
                  </a:lnTo>
                  <a:lnTo>
                    <a:pt x="76" y="50"/>
                  </a:lnTo>
                  <a:lnTo>
                    <a:pt x="76" y="47"/>
                  </a:lnTo>
                  <a:lnTo>
                    <a:pt x="76" y="44"/>
                  </a:lnTo>
                  <a:lnTo>
                    <a:pt x="76" y="41"/>
                  </a:lnTo>
                  <a:lnTo>
                    <a:pt x="75" y="38"/>
                  </a:lnTo>
                  <a:lnTo>
                    <a:pt x="74" y="35"/>
                  </a:lnTo>
                  <a:lnTo>
                    <a:pt x="73" y="32"/>
                  </a:lnTo>
                  <a:lnTo>
                    <a:pt x="71" y="30"/>
                  </a:lnTo>
                  <a:lnTo>
                    <a:pt x="70" y="27"/>
                  </a:lnTo>
                  <a:lnTo>
                    <a:pt x="68" y="25"/>
                  </a:lnTo>
                  <a:lnTo>
                    <a:pt x="66" y="23"/>
                  </a:lnTo>
                  <a:lnTo>
                    <a:pt x="63" y="21"/>
                  </a:lnTo>
                  <a:lnTo>
                    <a:pt x="61" y="19"/>
                  </a:lnTo>
                  <a:lnTo>
                    <a:pt x="58" y="18"/>
                  </a:lnTo>
                  <a:lnTo>
                    <a:pt x="56" y="17"/>
                  </a:lnTo>
                  <a:lnTo>
                    <a:pt x="53" y="16"/>
                  </a:lnTo>
                  <a:lnTo>
                    <a:pt x="50" y="15"/>
                  </a:lnTo>
                  <a:lnTo>
                    <a:pt x="47" y="1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77" name="Google Shape;977;p49"/>
            <p:cNvSpPr/>
            <p:nvPr/>
          </p:nvSpPr>
          <p:spPr>
            <a:xfrm>
              <a:off x="935680" y="30563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0" y="124"/>
                  </a:moveTo>
                  <a:lnTo>
                    <a:pt x="54" y="123"/>
                  </a:lnTo>
                  <a:lnTo>
                    <a:pt x="48" y="122"/>
                  </a:lnTo>
                  <a:lnTo>
                    <a:pt x="42" y="121"/>
                  </a:lnTo>
                  <a:lnTo>
                    <a:pt x="36" y="118"/>
                  </a:lnTo>
                  <a:lnTo>
                    <a:pt x="31" y="115"/>
                  </a:lnTo>
                  <a:lnTo>
                    <a:pt x="26" y="112"/>
                  </a:lnTo>
                  <a:lnTo>
                    <a:pt x="21" y="108"/>
                  </a:lnTo>
                  <a:lnTo>
                    <a:pt x="17" y="104"/>
                  </a:lnTo>
                  <a:lnTo>
                    <a:pt x="13" y="99"/>
                  </a:lnTo>
                  <a:lnTo>
                    <a:pt x="9" y="94"/>
                  </a:lnTo>
                  <a:lnTo>
                    <a:pt x="6" y="89"/>
                  </a:lnTo>
                  <a:lnTo>
                    <a:pt x="4" y="84"/>
                  </a:lnTo>
                  <a:lnTo>
                    <a:pt x="2" y="78"/>
                  </a:lnTo>
                  <a:lnTo>
                    <a:pt x="1" y="72"/>
                  </a:lnTo>
                  <a:lnTo>
                    <a:pt x="0" y="65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2" y="47"/>
                  </a:lnTo>
                  <a:lnTo>
                    <a:pt x="4" y="41"/>
                  </a:lnTo>
                  <a:lnTo>
                    <a:pt x="6" y="35"/>
                  </a:lnTo>
                  <a:lnTo>
                    <a:pt x="9" y="30"/>
                  </a:lnTo>
                  <a:lnTo>
                    <a:pt x="12" y="25"/>
                  </a:lnTo>
                  <a:lnTo>
                    <a:pt x="16" y="20"/>
                  </a:lnTo>
                  <a:lnTo>
                    <a:pt x="20" y="16"/>
                  </a:lnTo>
                  <a:lnTo>
                    <a:pt x="25" y="12"/>
                  </a:lnTo>
                  <a:lnTo>
                    <a:pt x="30" y="9"/>
                  </a:lnTo>
                  <a:lnTo>
                    <a:pt x="35" y="6"/>
                  </a:lnTo>
                  <a:lnTo>
                    <a:pt x="41" y="4"/>
                  </a:lnTo>
                  <a:lnTo>
                    <a:pt x="46" y="2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1"/>
                  </a:lnTo>
                  <a:lnTo>
                    <a:pt x="77" y="2"/>
                  </a:lnTo>
                  <a:lnTo>
                    <a:pt x="83" y="3"/>
                  </a:lnTo>
                  <a:lnTo>
                    <a:pt x="89" y="6"/>
                  </a:lnTo>
                  <a:lnTo>
                    <a:pt x="94" y="8"/>
                  </a:lnTo>
                  <a:lnTo>
                    <a:pt x="99" y="12"/>
                  </a:lnTo>
                  <a:lnTo>
                    <a:pt x="104" y="15"/>
                  </a:lnTo>
                  <a:lnTo>
                    <a:pt x="108" y="20"/>
                  </a:lnTo>
                  <a:lnTo>
                    <a:pt x="112" y="24"/>
                  </a:lnTo>
                  <a:lnTo>
                    <a:pt x="115" y="29"/>
                  </a:lnTo>
                  <a:lnTo>
                    <a:pt x="118" y="34"/>
                  </a:lnTo>
                  <a:lnTo>
                    <a:pt x="120" y="40"/>
                  </a:lnTo>
                  <a:lnTo>
                    <a:pt x="122" y="46"/>
                  </a:lnTo>
                  <a:lnTo>
                    <a:pt x="123" y="52"/>
                  </a:lnTo>
                  <a:lnTo>
                    <a:pt x="124" y="58"/>
                  </a:lnTo>
                  <a:lnTo>
                    <a:pt x="124" y="64"/>
                  </a:lnTo>
                  <a:lnTo>
                    <a:pt x="123" y="70"/>
                  </a:lnTo>
                  <a:lnTo>
                    <a:pt x="122" y="77"/>
                  </a:lnTo>
                  <a:lnTo>
                    <a:pt x="121" y="83"/>
                  </a:lnTo>
                  <a:lnTo>
                    <a:pt x="118" y="88"/>
                  </a:lnTo>
                  <a:lnTo>
                    <a:pt x="116" y="94"/>
                  </a:lnTo>
                  <a:lnTo>
                    <a:pt x="112" y="99"/>
                  </a:lnTo>
                  <a:lnTo>
                    <a:pt x="109" y="104"/>
                  </a:lnTo>
                  <a:lnTo>
                    <a:pt x="104" y="108"/>
                  </a:lnTo>
                  <a:lnTo>
                    <a:pt x="100" y="112"/>
                  </a:lnTo>
                  <a:lnTo>
                    <a:pt x="95" y="115"/>
                  </a:lnTo>
                  <a:lnTo>
                    <a:pt x="90" y="118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6" y="124"/>
                  </a:lnTo>
                  <a:lnTo>
                    <a:pt x="60" y="124"/>
                  </a:lnTo>
                  <a:moveTo>
                    <a:pt x="64" y="21"/>
                  </a:moveTo>
                  <a:lnTo>
                    <a:pt x="60" y="21"/>
                  </a:lnTo>
                  <a:lnTo>
                    <a:pt x="56" y="21"/>
                  </a:lnTo>
                  <a:lnTo>
                    <a:pt x="52" y="22"/>
                  </a:lnTo>
                  <a:lnTo>
                    <a:pt x="48" y="23"/>
                  </a:lnTo>
                  <a:lnTo>
                    <a:pt x="44" y="25"/>
                  </a:lnTo>
                  <a:lnTo>
                    <a:pt x="41" y="26"/>
                  </a:lnTo>
                  <a:lnTo>
                    <a:pt x="37" y="29"/>
                  </a:lnTo>
                  <a:lnTo>
                    <a:pt x="34" y="31"/>
                  </a:lnTo>
                  <a:lnTo>
                    <a:pt x="31" y="34"/>
                  </a:lnTo>
                  <a:lnTo>
                    <a:pt x="29" y="37"/>
                  </a:lnTo>
                  <a:lnTo>
                    <a:pt x="27" y="40"/>
                  </a:lnTo>
                  <a:lnTo>
                    <a:pt x="25" y="44"/>
                  </a:lnTo>
                  <a:lnTo>
                    <a:pt x="23" y="48"/>
                  </a:lnTo>
                  <a:lnTo>
                    <a:pt x="22" y="52"/>
                  </a:lnTo>
                  <a:lnTo>
                    <a:pt x="21" y="56"/>
                  </a:lnTo>
                  <a:lnTo>
                    <a:pt x="21" y="60"/>
                  </a:lnTo>
                  <a:lnTo>
                    <a:pt x="21" y="64"/>
                  </a:lnTo>
                  <a:lnTo>
                    <a:pt x="21" y="68"/>
                  </a:lnTo>
                  <a:lnTo>
                    <a:pt x="22" y="72"/>
                  </a:lnTo>
                  <a:lnTo>
                    <a:pt x="24" y="76"/>
                  </a:lnTo>
                  <a:lnTo>
                    <a:pt x="25" y="80"/>
                  </a:lnTo>
                  <a:lnTo>
                    <a:pt x="27" y="83"/>
                  </a:lnTo>
                  <a:lnTo>
                    <a:pt x="29" y="87"/>
                  </a:lnTo>
                  <a:lnTo>
                    <a:pt x="32" y="90"/>
                  </a:lnTo>
                  <a:lnTo>
                    <a:pt x="35" y="93"/>
                  </a:lnTo>
                  <a:lnTo>
                    <a:pt x="38" y="95"/>
                  </a:lnTo>
                  <a:lnTo>
                    <a:pt x="41" y="97"/>
                  </a:lnTo>
                  <a:lnTo>
                    <a:pt x="45" y="99"/>
                  </a:lnTo>
                  <a:lnTo>
                    <a:pt x="49" y="101"/>
                  </a:lnTo>
                  <a:lnTo>
                    <a:pt x="53" y="102"/>
                  </a:lnTo>
                  <a:lnTo>
                    <a:pt x="57" y="103"/>
                  </a:lnTo>
                  <a:lnTo>
                    <a:pt x="61" y="103"/>
                  </a:lnTo>
                  <a:lnTo>
                    <a:pt x="65" y="103"/>
                  </a:lnTo>
                  <a:lnTo>
                    <a:pt x="69" y="103"/>
                  </a:lnTo>
                  <a:lnTo>
                    <a:pt x="73" y="102"/>
                  </a:lnTo>
                  <a:lnTo>
                    <a:pt x="77" y="100"/>
                  </a:lnTo>
                  <a:lnTo>
                    <a:pt x="81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2"/>
                  </a:lnTo>
                  <a:lnTo>
                    <a:pt x="93" y="90"/>
                  </a:lnTo>
                  <a:lnTo>
                    <a:pt x="96" y="86"/>
                  </a:lnTo>
                  <a:lnTo>
                    <a:pt x="98" y="83"/>
                  </a:lnTo>
                  <a:lnTo>
                    <a:pt x="100" y="80"/>
                  </a:lnTo>
                  <a:lnTo>
                    <a:pt x="102" y="76"/>
                  </a:lnTo>
                  <a:lnTo>
                    <a:pt x="103" y="72"/>
                  </a:lnTo>
                  <a:lnTo>
                    <a:pt x="104" y="68"/>
                  </a:lnTo>
                  <a:lnTo>
                    <a:pt x="104" y="64"/>
                  </a:lnTo>
                  <a:lnTo>
                    <a:pt x="104" y="60"/>
                  </a:lnTo>
                  <a:lnTo>
                    <a:pt x="104" y="56"/>
                  </a:lnTo>
                  <a:lnTo>
                    <a:pt x="103" y="52"/>
                  </a:lnTo>
                  <a:lnTo>
                    <a:pt x="101" y="48"/>
                  </a:lnTo>
                  <a:lnTo>
                    <a:pt x="100" y="44"/>
                  </a:lnTo>
                  <a:lnTo>
                    <a:pt x="98" y="41"/>
                  </a:lnTo>
                  <a:lnTo>
                    <a:pt x="96" y="37"/>
                  </a:lnTo>
                  <a:lnTo>
                    <a:pt x="93" y="34"/>
                  </a:lnTo>
                  <a:lnTo>
                    <a:pt x="90" y="32"/>
                  </a:lnTo>
                  <a:lnTo>
                    <a:pt x="87" y="29"/>
                  </a:lnTo>
                  <a:lnTo>
                    <a:pt x="84" y="27"/>
                  </a:lnTo>
                  <a:lnTo>
                    <a:pt x="80" y="25"/>
                  </a:lnTo>
                  <a:lnTo>
                    <a:pt x="76" y="23"/>
                  </a:lnTo>
                  <a:lnTo>
                    <a:pt x="72" y="22"/>
                  </a:lnTo>
                  <a:lnTo>
                    <a:pt x="68" y="21"/>
                  </a:lnTo>
                  <a:lnTo>
                    <a:pt x="64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78" name="Google Shape;978;p49"/>
            <p:cNvSpPr/>
            <p:nvPr/>
          </p:nvSpPr>
          <p:spPr>
            <a:xfrm>
              <a:off x="1049080" y="235400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0"/>
                  </a:lnTo>
                  <a:lnTo>
                    <a:pt x="56" y="32"/>
                  </a:lnTo>
                  <a:lnTo>
                    <a:pt x="55" y="33"/>
                  </a:lnTo>
                  <a:lnTo>
                    <a:pt x="55" y="35"/>
                  </a:lnTo>
                  <a:lnTo>
                    <a:pt x="54" y="37"/>
                  </a:lnTo>
                  <a:lnTo>
                    <a:pt x="54" y="39"/>
                  </a:lnTo>
                  <a:lnTo>
                    <a:pt x="53" y="40"/>
                  </a:lnTo>
                  <a:lnTo>
                    <a:pt x="52" y="42"/>
                  </a:lnTo>
                  <a:lnTo>
                    <a:pt x="51" y="44"/>
                  </a:lnTo>
                  <a:lnTo>
                    <a:pt x="50" y="45"/>
                  </a:lnTo>
                  <a:lnTo>
                    <a:pt x="49" y="47"/>
                  </a:lnTo>
                  <a:lnTo>
                    <a:pt x="48" y="48"/>
                  </a:lnTo>
                  <a:lnTo>
                    <a:pt x="46" y="50"/>
                  </a:lnTo>
                  <a:lnTo>
                    <a:pt x="45" y="51"/>
                  </a:lnTo>
                  <a:lnTo>
                    <a:pt x="44" y="52"/>
                  </a:lnTo>
                  <a:lnTo>
                    <a:pt x="42" y="53"/>
                  </a:lnTo>
                  <a:lnTo>
                    <a:pt x="40" y="54"/>
                  </a:lnTo>
                  <a:lnTo>
                    <a:pt x="39" y="55"/>
                  </a:lnTo>
                  <a:lnTo>
                    <a:pt x="37" y="55"/>
                  </a:lnTo>
                  <a:lnTo>
                    <a:pt x="35" y="55"/>
                  </a:lnTo>
                  <a:lnTo>
                    <a:pt x="33" y="56"/>
                  </a:lnTo>
                  <a:lnTo>
                    <a:pt x="31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56"/>
                  </a:lnTo>
                  <a:lnTo>
                    <a:pt x="25" y="56"/>
                  </a:lnTo>
                  <a:lnTo>
                    <a:pt x="23" y="56"/>
                  </a:lnTo>
                  <a:lnTo>
                    <a:pt x="21" y="55"/>
                  </a:lnTo>
                  <a:lnTo>
                    <a:pt x="19" y="55"/>
                  </a:lnTo>
                  <a:lnTo>
                    <a:pt x="17" y="55"/>
                  </a:lnTo>
                  <a:lnTo>
                    <a:pt x="16" y="54"/>
                  </a:lnTo>
                  <a:lnTo>
                    <a:pt x="14" y="53"/>
                  </a:lnTo>
                  <a:lnTo>
                    <a:pt x="12" y="52"/>
                  </a:lnTo>
                  <a:lnTo>
                    <a:pt x="11" y="51"/>
                  </a:lnTo>
                  <a:lnTo>
                    <a:pt x="9" y="50"/>
                  </a:lnTo>
                  <a:lnTo>
                    <a:pt x="8" y="48"/>
                  </a:lnTo>
                  <a:lnTo>
                    <a:pt x="6" y="47"/>
                  </a:lnTo>
                  <a:lnTo>
                    <a:pt x="5" y="45"/>
                  </a:lnTo>
                  <a:lnTo>
                    <a:pt x="4" y="44"/>
                  </a:lnTo>
                  <a:lnTo>
                    <a:pt x="3" y="42"/>
                  </a:lnTo>
                  <a:lnTo>
                    <a:pt x="2" y="40"/>
                  </a:lnTo>
                  <a:lnTo>
                    <a:pt x="1" y="39"/>
                  </a:lnTo>
                  <a:lnTo>
                    <a:pt x="1" y="37"/>
                  </a:lnTo>
                  <a:lnTo>
                    <a:pt x="1" y="35"/>
                  </a:lnTo>
                  <a:lnTo>
                    <a:pt x="0" y="33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1" y="21"/>
                  </a:lnTo>
                  <a:lnTo>
                    <a:pt x="1" y="19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3" y="14"/>
                  </a:lnTo>
                  <a:lnTo>
                    <a:pt x="5" y="11"/>
                  </a:lnTo>
                  <a:lnTo>
                    <a:pt x="7" y="10"/>
                  </a:lnTo>
                  <a:lnTo>
                    <a:pt x="8" y="8"/>
                  </a:lnTo>
                  <a:lnTo>
                    <a:pt x="9" y="7"/>
                  </a:lnTo>
                  <a:lnTo>
                    <a:pt x="11" y="6"/>
                  </a:lnTo>
                  <a:lnTo>
                    <a:pt x="12" y="5"/>
                  </a:lnTo>
                  <a:lnTo>
                    <a:pt x="13" y="4"/>
                  </a:lnTo>
                  <a:lnTo>
                    <a:pt x="14" y="4"/>
                  </a:lnTo>
                  <a:lnTo>
                    <a:pt x="17" y="3"/>
                  </a:lnTo>
                  <a:lnTo>
                    <a:pt x="19" y="2"/>
                  </a:lnTo>
                  <a:lnTo>
                    <a:pt x="21" y="1"/>
                  </a:lnTo>
                  <a:lnTo>
                    <a:pt x="23" y="1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3" y="1"/>
                  </a:lnTo>
                  <a:lnTo>
                    <a:pt x="35" y="1"/>
                  </a:lnTo>
                  <a:lnTo>
                    <a:pt x="37" y="2"/>
                  </a:lnTo>
                  <a:lnTo>
                    <a:pt x="38" y="3"/>
                  </a:lnTo>
                  <a:lnTo>
                    <a:pt x="42" y="4"/>
                  </a:lnTo>
                  <a:lnTo>
                    <a:pt x="43" y="4"/>
                  </a:lnTo>
                  <a:lnTo>
                    <a:pt x="44" y="5"/>
                  </a:lnTo>
                  <a:lnTo>
                    <a:pt x="44" y="5"/>
                  </a:lnTo>
                  <a:lnTo>
                    <a:pt x="45" y="6"/>
                  </a:lnTo>
                  <a:lnTo>
                    <a:pt x="46" y="7"/>
                  </a:lnTo>
                  <a:lnTo>
                    <a:pt x="48" y="8"/>
                  </a:lnTo>
                  <a:lnTo>
                    <a:pt x="49" y="10"/>
                  </a:lnTo>
                  <a:lnTo>
                    <a:pt x="50" y="11"/>
                  </a:lnTo>
                  <a:lnTo>
                    <a:pt x="52" y="14"/>
                  </a:lnTo>
                  <a:lnTo>
                    <a:pt x="53" y="18"/>
                  </a:lnTo>
                  <a:lnTo>
                    <a:pt x="54" y="19"/>
                  </a:lnTo>
                  <a:lnTo>
                    <a:pt x="55" y="21"/>
                  </a:lnTo>
                  <a:lnTo>
                    <a:pt x="55" y="23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79" name="Google Shape;979;p49"/>
            <p:cNvSpPr/>
            <p:nvPr/>
          </p:nvSpPr>
          <p:spPr>
            <a:xfrm>
              <a:off x="1044400" y="234932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4"/>
                  </a:lnTo>
                  <a:lnTo>
                    <a:pt x="82" y="47"/>
                  </a:lnTo>
                  <a:lnTo>
                    <a:pt x="81" y="50"/>
                  </a:lnTo>
                  <a:lnTo>
                    <a:pt x="80" y="52"/>
                  </a:lnTo>
                  <a:lnTo>
                    <a:pt x="80" y="55"/>
                  </a:lnTo>
                  <a:lnTo>
                    <a:pt x="79" y="57"/>
                  </a:lnTo>
                  <a:lnTo>
                    <a:pt x="77" y="60"/>
                  </a:lnTo>
                  <a:lnTo>
                    <a:pt x="76" y="62"/>
                  </a:lnTo>
                  <a:lnTo>
                    <a:pt x="74" y="64"/>
                  </a:lnTo>
                  <a:lnTo>
                    <a:pt x="73" y="66"/>
                  </a:lnTo>
                  <a:lnTo>
                    <a:pt x="71" y="68"/>
                  </a:lnTo>
                  <a:lnTo>
                    <a:pt x="69" y="70"/>
                  </a:lnTo>
                  <a:lnTo>
                    <a:pt x="67" y="72"/>
                  </a:lnTo>
                  <a:lnTo>
                    <a:pt x="65" y="74"/>
                  </a:lnTo>
                  <a:lnTo>
                    <a:pt x="63" y="76"/>
                  </a:lnTo>
                  <a:lnTo>
                    <a:pt x="61" y="77"/>
                  </a:lnTo>
                  <a:lnTo>
                    <a:pt x="59" y="78"/>
                  </a:lnTo>
                  <a:lnTo>
                    <a:pt x="56" y="79"/>
                  </a:lnTo>
                  <a:lnTo>
                    <a:pt x="54" y="80"/>
                  </a:lnTo>
                  <a:lnTo>
                    <a:pt x="52" y="81"/>
                  </a:lnTo>
                  <a:lnTo>
                    <a:pt x="49" y="81"/>
                  </a:lnTo>
                  <a:lnTo>
                    <a:pt x="46" y="82"/>
                  </a:lnTo>
                  <a:lnTo>
                    <a:pt x="44" y="82"/>
                  </a:lnTo>
                  <a:lnTo>
                    <a:pt x="41" y="82"/>
                  </a:lnTo>
                  <a:lnTo>
                    <a:pt x="38" y="82"/>
                  </a:lnTo>
                  <a:lnTo>
                    <a:pt x="35" y="82"/>
                  </a:lnTo>
                  <a:lnTo>
                    <a:pt x="33" y="81"/>
                  </a:lnTo>
                  <a:lnTo>
                    <a:pt x="30" y="81"/>
                  </a:lnTo>
                  <a:lnTo>
                    <a:pt x="27" y="80"/>
                  </a:lnTo>
                  <a:lnTo>
                    <a:pt x="25" y="79"/>
                  </a:lnTo>
                  <a:lnTo>
                    <a:pt x="22" y="78"/>
                  </a:lnTo>
                  <a:lnTo>
                    <a:pt x="20" y="77"/>
                  </a:lnTo>
                  <a:lnTo>
                    <a:pt x="18" y="76"/>
                  </a:lnTo>
                  <a:lnTo>
                    <a:pt x="16" y="74"/>
                  </a:lnTo>
                  <a:lnTo>
                    <a:pt x="14" y="72"/>
                  </a:lnTo>
                  <a:lnTo>
                    <a:pt x="12" y="70"/>
                  </a:lnTo>
                  <a:lnTo>
                    <a:pt x="10" y="68"/>
                  </a:lnTo>
                  <a:lnTo>
                    <a:pt x="8" y="66"/>
                  </a:lnTo>
                  <a:lnTo>
                    <a:pt x="7" y="64"/>
                  </a:lnTo>
                  <a:lnTo>
                    <a:pt x="5" y="62"/>
                  </a:lnTo>
                  <a:lnTo>
                    <a:pt x="4" y="61"/>
                  </a:lnTo>
                  <a:lnTo>
                    <a:pt x="4" y="60"/>
                  </a:lnTo>
                  <a:lnTo>
                    <a:pt x="3" y="57"/>
                  </a:lnTo>
                  <a:lnTo>
                    <a:pt x="2" y="55"/>
                  </a:lnTo>
                  <a:lnTo>
                    <a:pt x="1" y="52"/>
                  </a:lnTo>
                  <a:lnTo>
                    <a:pt x="1" y="50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0" y="41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1" y="33"/>
                  </a:lnTo>
                  <a:lnTo>
                    <a:pt x="1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4" y="23"/>
                  </a:lnTo>
                  <a:lnTo>
                    <a:pt x="4" y="22"/>
                  </a:lnTo>
                  <a:lnTo>
                    <a:pt x="5" y="21"/>
                  </a:lnTo>
                  <a:lnTo>
                    <a:pt x="7" y="19"/>
                  </a:lnTo>
                  <a:lnTo>
                    <a:pt x="8" y="17"/>
                  </a:lnTo>
                  <a:lnTo>
                    <a:pt x="10" y="15"/>
                  </a:lnTo>
                  <a:lnTo>
                    <a:pt x="12" y="13"/>
                  </a:lnTo>
                  <a:lnTo>
                    <a:pt x="14" y="11"/>
                  </a:lnTo>
                  <a:lnTo>
                    <a:pt x="16" y="9"/>
                  </a:lnTo>
                  <a:lnTo>
                    <a:pt x="18" y="7"/>
                  </a:lnTo>
                  <a:lnTo>
                    <a:pt x="20" y="6"/>
                  </a:lnTo>
                  <a:lnTo>
                    <a:pt x="22" y="5"/>
                  </a:lnTo>
                  <a:lnTo>
                    <a:pt x="25" y="4"/>
                  </a:lnTo>
                  <a:lnTo>
                    <a:pt x="27" y="3"/>
                  </a:lnTo>
                  <a:lnTo>
                    <a:pt x="30" y="2"/>
                  </a:lnTo>
                  <a:lnTo>
                    <a:pt x="32" y="1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1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1" y="2"/>
                  </a:lnTo>
                  <a:lnTo>
                    <a:pt x="54" y="3"/>
                  </a:lnTo>
                  <a:lnTo>
                    <a:pt x="56" y="4"/>
                  </a:lnTo>
                  <a:lnTo>
                    <a:pt x="59" y="5"/>
                  </a:lnTo>
                  <a:lnTo>
                    <a:pt x="61" y="6"/>
                  </a:lnTo>
                  <a:lnTo>
                    <a:pt x="63" y="7"/>
                  </a:lnTo>
                  <a:lnTo>
                    <a:pt x="65" y="9"/>
                  </a:lnTo>
                  <a:lnTo>
                    <a:pt x="67" y="11"/>
                  </a:lnTo>
                  <a:lnTo>
                    <a:pt x="69" y="13"/>
                  </a:lnTo>
                  <a:lnTo>
                    <a:pt x="71" y="15"/>
                  </a:lnTo>
                  <a:lnTo>
                    <a:pt x="73" y="17"/>
                  </a:lnTo>
                  <a:lnTo>
                    <a:pt x="74" y="19"/>
                  </a:lnTo>
                  <a:lnTo>
                    <a:pt x="76" y="21"/>
                  </a:lnTo>
                  <a:lnTo>
                    <a:pt x="77" y="23"/>
                  </a:lnTo>
                  <a:lnTo>
                    <a:pt x="79" y="26"/>
                  </a:lnTo>
                  <a:lnTo>
                    <a:pt x="80" y="28"/>
                  </a:lnTo>
                  <a:lnTo>
                    <a:pt x="80" y="31"/>
                  </a:lnTo>
                  <a:lnTo>
                    <a:pt x="81" y="33"/>
                  </a:lnTo>
                  <a:lnTo>
                    <a:pt x="82" y="36"/>
                  </a:lnTo>
                  <a:lnTo>
                    <a:pt x="82" y="38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80" name="Google Shape;980;p49"/>
            <p:cNvSpPr/>
            <p:nvPr/>
          </p:nvSpPr>
          <p:spPr>
            <a:xfrm>
              <a:off x="1038280" y="234356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7"/>
                  </a:moveTo>
                  <a:lnTo>
                    <a:pt x="115" y="63"/>
                  </a:lnTo>
                  <a:lnTo>
                    <a:pt x="114" y="69"/>
                  </a:lnTo>
                  <a:lnTo>
                    <a:pt x="112" y="74"/>
                  </a:lnTo>
                  <a:lnTo>
                    <a:pt x="111" y="80"/>
                  </a:lnTo>
                  <a:lnTo>
                    <a:pt x="108" y="85"/>
                  </a:lnTo>
                  <a:lnTo>
                    <a:pt x="105" y="89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90" y="105"/>
                  </a:lnTo>
                  <a:lnTo>
                    <a:pt x="85" y="108"/>
                  </a:lnTo>
                  <a:lnTo>
                    <a:pt x="80" y="110"/>
                  </a:lnTo>
                  <a:lnTo>
                    <a:pt x="75" y="112"/>
                  </a:lnTo>
                  <a:lnTo>
                    <a:pt x="69" y="114"/>
                  </a:lnTo>
                  <a:lnTo>
                    <a:pt x="64" y="115"/>
                  </a:lnTo>
                  <a:lnTo>
                    <a:pt x="58" y="115"/>
                  </a:lnTo>
                  <a:lnTo>
                    <a:pt x="52" y="115"/>
                  </a:lnTo>
                  <a:lnTo>
                    <a:pt x="46" y="114"/>
                  </a:lnTo>
                  <a:lnTo>
                    <a:pt x="41" y="112"/>
                  </a:lnTo>
                  <a:lnTo>
                    <a:pt x="36" y="110"/>
                  </a:lnTo>
                  <a:lnTo>
                    <a:pt x="31" y="108"/>
                  </a:lnTo>
                  <a:lnTo>
                    <a:pt x="26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89"/>
                  </a:lnTo>
                  <a:lnTo>
                    <a:pt x="7" y="84"/>
                  </a:lnTo>
                  <a:lnTo>
                    <a:pt x="5" y="79"/>
                  </a:lnTo>
                  <a:lnTo>
                    <a:pt x="3" y="74"/>
                  </a:lnTo>
                  <a:lnTo>
                    <a:pt x="1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0" y="51"/>
                  </a:lnTo>
                  <a:lnTo>
                    <a:pt x="1" y="46"/>
                  </a:lnTo>
                  <a:lnTo>
                    <a:pt x="3" y="40"/>
                  </a:lnTo>
                  <a:lnTo>
                    <a:pt x="5" y="35"/>
                  </a:lnTo>
                  <a:lnTo>
                    <a:pt x="7" y="30"/>
                  </a:lnTo>
                  <a:lnTo>
                    <a:pt x="10" y="25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1" y="13"/>
                  </a:lnTo>
                  <a:lnTo>
                    <a:pt x="26" y="10"/>
                  </a:lnTo>
                  <a:lnTo>
                    <a:pt x="31" y="7"/>
                  </a:lnTo>
                  <a:lnTo>
                    <a:pt x="36" y="4"/>
                  </a:lnTo>
                  <a:lnTo>
                    <a:pt x="41" y="3"/>
                  </a:lnTo>
                  <a:lnTo>
                    <a:pt x="46" y="1"/>
                  </a:lnTo>
                  <a:lnTo>
                    <a:pt x="52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69" y="1"/>
                  </a:lnTo>
                  <a:lnTo>
                    <a:pt x="75" y="3"/>
                  </a:lnTo>
                  <a:lnTo>
                    <a:pt x="80" y="5"/>
                  </a:lnTo>
                  <a:lnTo>
                    <a:pt x="85" y="7"/>
                  </a:lnTo>
                  <a:lnTo>
                    <a:pt x="90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5"/>
                  </a:lnTo>
                  <a:lnTo>
                    <a:pt x="108" y="30"/>
                  </a:lnTo>
                  <a:lnTo>
                    <a:pt x="111" y="35"/>
                  </a:lnTo>
                  <a:lnTo>
                    <a:pt x="112" y="40"/>
                  </a:lnTo>
                  <a:lnTo>
                    <a:pt x="114" y="46"/>
                  </a:lnTo>
                  <a:lnTo>
                    <a:pt x="115" y="51"/>
                  </a:lnTo>
                  <a:lnTo>
                    <a:pt x="115" y="5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81" name="Google Shape;981;p49"/>
            <p:cNvSpPr/>
            <p:nvPr/>
          </p:nvSpPr>
          <p:spPr>
            <a:xfrm>
              <a:off x="1034320" y="233924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4"/>
                  </a:lnTo>
                  <a:lnTo>
                    <a:pt x="137" y="78"/>
                  </a:lnTo>
                  <a:lnTo>
                    <a:pt x="136" y="83"/>
                  </a:lnTo>
                  <a:lnTo>
                    <a:pt x="135" y="87"/>
                  </a:lnTo>
                  <a:lnTo>
                    <a:pt x="134" y="91"/>
                  </a:lnTo>
                  <a:lnTo>
                    <a:pt x="132" y="96"/>
                  </a:lnTo>
                  <a:lnTo>
                    <a:pt x="130" y="100"/>
                  </a:lnTo>
                  <a:lnTo>
                    <a:pt x="128" y="104"/>
                  </a:lnTo>
                  <a:lnTo>
                    <a:pt x="126" y="108"/>
                  </a:lnTo>
                  <a:lnTo>
                    <a:pt x="123" y="111"/>
                  </a:lnTo>
                  <a:lnTo>
                    <a:pt x="120" y="115"/>
                  </a:lnTo>
                  <a:lnTo>
                    <a:pt x="117" y="118"/>
                  </a:lnTo>
                  <a:lnTo>
                    <a:pt x="114" y="121"/>
                  </a:lnTo>
                  <a:lnTo>
                    <a:pt x="110" y="124"/>
                  </a:lnTo>
                  <a:lnTo>
                    <a:pt x="107" y="127"/>
                  </a:lnTo>
                  <a:lnTo>
                    <a:pt x="103" y="129"/>
                  </a:lnTo>
                  <a:lnTo>
                    <a:pt x="99" y="131"/>
                  </a:lnTo>
                  <a:lnTo>
                    <a:pt x="95" y="133"/>
                  </a:lnTo>
                  <a:lnTo>
                    <a:pt x="91" y="134"/>
                  </a:lnTo>
                  <a:lnTo>
                    <a:pt x="87" y="136"/>
                  </a:lnTo>
                  <a:lnTo>
                    <a:pt x="82" y="137"/>
                  </a:lnTo>
                  <a:lnTo>
                    <a:pt x="78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5" y="137"/>
                  </a:lnTo>
                  <a:lnTo>
                    <a:pt x="51" y="136"/>
                  </a:lnTo>
                  <a:lnTo>
                    <a:pt x="46" y="134"/>
                  </a:lnTo>
                  <a:lnTo>
                    <a:pt x="42" y="133"/>
                  </a:lnTo>
                  <a:lnTo>
                    <a:pt x="38" y="131"/>
                  </a:lnTo>
                  <a:lnTo>
                    <a:pt x="34" y="129"/>
                  </a:lnTo>
                  <a:lnTo>
                    <a:pt x="30" y="127"/>
                  </a:lnTo>
                  <a:lnTo>
                    <a:pt x="27" y="124"/>
                  </a:lnTo>
                  <a:lnTo>
                    <a:pt x="23" y="121"/>
                  </a:lnTo>
                  <a:lnTo>
                    <a:pt x="20" y="118"/>
                  </a:lnTo>
                  <a:lnTo>
                    <a:pt x="17" y="115"/>
                  </a:lnTo>
                  <a:lnTo>
                    <a:pt x="14" y="111"/>
                  </a:lnTo>
                  <a:lnTo>
                    <a:pt x="11" y="108"/>
                  </a:lnTo>
                  <a:lnTo>
                    <a:pt x="9" y="104"/>
                  </a:lnTo>
                  <a:lnTo>
                    <a:pt x="7" y="100"/>
                  </a:lnTo>
                  <a:lnTo>
                    <a:pt x="5" y="96"/>
                  </a:lnTo>
                  <a:lnTo>
                    <a:pt x="4" y="91"/>
                  </a:lnTo>
                  <a:lnTo>
                    <a:pt x="2" y="87"/>
                  </a:lnTo>
                  <a:lnTo>
                    <a:pt x="1" y="83"/>
                  </a:lnTo>
                  <a:lnTo>
                    <a:pt x="1" y="78"/>
                  </a:lnTo>
                  <a:lnTo>
                    <a:pt x="0" y="74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3"/>
                  </a:lnTo>
                  <a:lnTo>
                    <a:pt x="7" y="39"/>
                  </a:lnTo>
                  <a:lnTo>
                    <a:pt x="9" y="35"/>
                  </a:lnTo>
                  <a:lnTo>
                    <a:pt x="11" y="31"/>
                  </a:lnTo>
                  <a:lnTo>
                    <a:pt x="14" y="27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23" y="18"/>
                  </a:lnTo>
                  <a:lnTo>
                    <a:pt x="27" y="15"/>
                  </a:lnTo>
                  <a:lnTo>
                    <a:pt x="30" y="12"/>
                  </a:lnTo>
                  <a:lnTo>
                    <a:pt x="34" y="10"/>
                  </a:lnTo>
                  <a:lnTo>
                    <a:pt x="38" y="8"/>
                  </a:lnTo>
                  <a:lnTo>
                    <a:pt x="42" y="6"/>
                  </a:lnTo>
                  <a:lnTo>
                    <a:pt x="46" y="4"/>
                  </a:lnTo>
                  <a:lnTo>
                    <a:pt x="51" y="3"/>
                  </a:lnTo>
                  <a:lnTo>
                    <a:pt x="55" y="1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8" y="1"/>
                  </a:lnTo>
                  <a:lnTo>
                    <a:pt x="82" y="1"/>
                  </a:lnTo>
                  <a:lnTo>
                    <a:pt x="87" y="3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99" y="8"/>
                  </a:lnTo>
                  <a:lnTo>
                    <a:pt x="103" y="10"/>
                  </a:lnTo>
                  <a:lnTo>
                    <a:pt x="107" y="12"/>
                  </a:lnTo>
                  <a:lnTo>
                    <a:pt x="110" y="15"/>
                  </a:lnTo>
                  <a:lnTo>
                    <a:pt x="114" y="18"/>
                  </a:lnTo>
                  <a:lnTo>
                    <a:pt x="117" y="21"/>
                  </a:lnTo>
                  <a:lnTo>
                    <a:pt x="120" y="24"/>
                  </a:lnTo>
                  <a:lnTo>
                    <a:pt x="123" y="27"/>
                  </a:lnTo>
                  <a:lnTo>
                    <a:pt x="126" y="31"/>
                  </a:lnTo>
                  <a:lnTo>
                    <a:pt x="128" y="35"/>
                  </a:lnTo>
                  <a:lnTo>
                    <a:pt x="130" y="39"/>
                  </a:lnTo>
                  <a:lnTo>
                    <a:pt x="132" y="43"/>
                  </a:lnTo>
                  <a:lnTo>
                    <a:pt x="134" y="47"/>
                  </a:lnTo>
                  <a:lnTo>
                    <a:pt x="135" y="51"/>
                  </a:lnTo>
                  <a:lnTo>
                    <a:pt x="136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82" name="Google Shape;982;p49"/>
            <p:cNvSpPr/>
            <p:nvPr/>
          </p:nvSpPr>
          <p:spPr>
            <a:xfrm>
              <a:off x="1019560" y="240440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6"/>
                  </a:lnTo>
                  <a:lnTo>
                    <a:pt x="54" y="39"/>
                  </a:lnTo>
                  <a:lnTo>
                    <a:pt x="53" y="41"/>
                  </a:lnTo>
                  <a:lnTo>
                    <a:pt x="51" y="43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9"/>
                  </a:lnTo>
                  <a:lnTo>
                    <a:pt x="44" y="51"/>
                  </a:lnTo>
                  <a:lnTo>
                    <a:pt x="41" y="53"/>
                  </a:lnTo>
                  <a:lnTo>
                    <a:pt x="39" y="54"/>
                  </a:lnTo>
                  <a:lnTo>
                    <a:pt x="36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17" y="54"/>
                  </a:lnTo>
                  <a:lnTo>
                    <a:pt x="15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44" y="5"/>
                  </a:lnTo>
                  <a:lnTo>
                    <a:pt x="46" y="6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3" y="14"/>
                  </a:lnTo>
                  <a:lnTo>
                    <a:pt x="54" y="17"/>
                  </a:lnTo>
                  <a:lnTo>
                    <a:pt x="55" y="19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83" name="Google Shape;983;p49"/>
            <p:cNvSpPr/>
            <p:nvPr/>
          </p:nvSpPr>
          <p:spPr>
            <a:xfrm>
              <a:off x="1014880" y="239972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0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2"/>
                  </a:lnTo>
                  <a:lnTo>
                    <a:pt x="64" y="75"/>
                  </a:lnTo>
                  <a:lnTo>
                    <a:pt x="60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2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0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2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0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84" name="Google Shape;984;p49"/>
            <p:cNvSpPr/>
            <p:nvPr/>
          </p:nvSpPr>
          <p:spPr>
            <a:xfrm>
              <a:off x="1008760" y="239360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8"/>
                  </a:moveTo>
                  <a:lnTo>
                    <a:pt x="115" y="64"/>
                  </a:lnTo>
                  <a:lnTo>
                    <a:pt x="114" y="69"/>
                  </a:lnTo>
                  <a:lnTo>
                    <a:pt x="112" y="75"/>
                  </a:lnTo>
                  <a:lnTo>
                    <a:pt x="111" y="80"/>
                  </a:lnTo>
                  <a:lnTo>
                    <a:pt x="108" y="85"/>
                  </a:lnTo>
                  <a:lnTo>
                    <a:pt x="105" y="90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90" y="105"/>
                  </a:lnTo>
                  <a:lnTo>
                    <a:pt x="85" y="108"/>
                  </a:lnTo>
                  <a:lnTo>
                    <a:pt x="80" y="110"/>
                  </a:lnTo>
                  <a:lnTo>
                    <a:pt x="75" y="112"/>
                  </a:lnTo>
                  <a:lnTo>
                    <a:pt x="69" y="114"/>
                  </a:lnTo>
                  <a:lnTo>
                    <a:pt x="64" y="115"/>
                  </a:lnTo>
                  <a:lnTo>
                    <a:pt x="58" y="115"/>
                  </a:lnTo>
                  <a:lnTo>
                    <a:pt x="52" y="115"/>
                  </a:lnTo>
                  <a:lnTo>
                    <a:pt x="46" y="114"/>
                  </a:lnTo>
                  <a:lnTo>
                    <a:pt x="41" y="112"/>
                  </a:lnTo>
                  <a:lnTo>
                    <a:pt x="36" y="111"/>
                  </a:lnTo>
                  <a:lnTo>
                    <a:pt x="31" y="108"/>
                  </a:lnTo>
                  <a:lnTo>
                    <a:pt x="26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90"/>
                  </a:lnTo>
                  <a:lnTo>
                    <a:pt x="7" y="85"/>
                  </a:lnTo>
                  <a:lnTo>
                    <a:pt x="5" y="80"/>
                  </a:lnTo>
                  <a:lnTo>
                    <a:pt x="3" y="75"/>
                  </a:lnTo>
                  <a:lnTo>
                    <a:pt x="1" y="69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1" y="46"/>
                  </a:lnTo>
                  <a:lnTo>
                    <a:pt x="3" y="41"/>
                  </a:lnTo>
                  <a:lnTo>
                    <a:pt x="5" y="36"/>
                  </a:lnTo>
                  <a:lnTo>
                    <a:pt x="7" y="31"/>
                  </a:lnTo>
                  <a:lnTo>
                    <a:pt x="10" y="26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1" y="13"/>
                  </a:lnTo>
                  <a:lnTo>
                    <a:pt x="26" y="10"/>
                  </a:lnTo>
                  <a:lnTo>
                    <a:pt x="31" y="7"/>
                  </a:lnTo>
                  <a:lnTo>
                    <a:pt x="36" y="5"/>
                  </a:lnTo>
                  <a:lnTo>
                    <a:pt x="41" y="3"/>
                  </a:lnTo>
                  <a:lnTo>
                    <a:pt x="46" y="1"/>
                  </a:lnTo>
                  <a:lnTo>
                    <a:pt x="52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69" y="1"/>
                  </a:lnTo>
                  <a:lnTo>
                    <a:pt x="75" y="3"/>
                  </a:lnTo>
                  <a:lnTo>
                    <a:pt x="80" y="5"/>
                  </a:lnTo>
                  <a:lnTo>
                    <a:pt x="85" y="7"/>
                  </a:lnTo>
                  <a:lnTo>
                    <a:pt x="90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6"/>
                  </a:lnTo>
                  <a:lnTo>
                    <a:pt x="108" y="30"/>
                  </a:lnTo>
                  <a:lnTo>
                    <a:pt x="111" y="35"/>
                  </a:lnTo>
                  <a:lnTo>
                    <a:pt x="112" y="41"/>
                  </a:lnTo>
                  <a:lnTo>
                    <a:pt x="114" y="46"/>
                  </a:lnTo>
                  <a:lnTo>
                    <a:pt x="115" y="52"/>
                  </a:lnTo>
                  <a:lnTo>
                    <a:pt x="115" y="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85" name="Google Shape;985;p49"/>
            <p:cNvSpPr/>
            <p:nvPr/>
          </p:nvSpPr>
          <p:spPr>
            <a:xfrm>
              <a:off x="1004800" y="238964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3"/>
                  </a:lnTo>
                  <a:lnTo>
                    <a:pt x="137" y="78"/>
                  </a:lnTo>
                  <a:lnTo>
                    <a:pt x="136" y="82"/>
                  </a:lnTo>
                  <a:lnTo>
                    <a:pt x="135" y="87"/>
                  </a:lnTo>
                  <a:lnTo>
                    <a:pt x="134" y="91"/>
                  </a:lnTo>
                  <a:lnTo>
                    <a:pt x="132" y="95"/>
                  </a:lnTo>
                  <a:lnTo>
                    <a:pt x="130" y="99"/>
                  </a:lnTo>
                  <a:lnTo>
                    <a:pt x="128" y="103"/>
                  </a:lnTo>
                  <a:lnTo>
                    <a:pt x="126" y="107"/>
                  </a:lnTo>
                  <a:lnTo>
                    <a:pt x="123" y="111"/>
                  </a:lnTo>
                  <a:lnTo>
                    <a:pt x="120" y="114"/>
                  </a:lnTo>
                  <a:lnTo>
                    <a:pt x="117" y="117"/>
                  </a:lnTo>
                  <a:lnTo>
                    <a:pt x="114" y="121"/>
                  </a:lnTo>
                  <a:lnTo>
                    <a:pt x="110" y="124"/>
                  </a:lnTo>
                  <a:lnTo>
                    <a:pt x="107" y="126"/>
                  </a:lnTo>
                  <a:lnTo>
                    <a:pt x="103" y="129"/>
                  </a:lnTo>
                  <a:lnTo>
                    <a:pt x="99" y="131"/>
                  </a:lnTo>
                  <a:lnTo>
                    <a:pt x="95" y="133"/>
                  </a:lnTo>
                  <a:lnTo>
                    <a:pt x="91" y="135"/>
                  </a:lnTo>
                  <a:lnTo>
                    <a:pt x="87" y="136"/>
                  </a:lnTo>
                  <a:lnTo>
                    <a:pt x="82" y="137"/>
                  </a:lnTo>
                  <a:lnTo>
                    <a:pt x="78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5" y="137"/>
                  </a:lnTo>
                  <a:lnTo>
                    <a:pt x="51" y="136"/>
                  </a:lnTo>
                  <a:lnTo>
                    <a:pt x="46" y="135"/>
                  </a:lnTo>
                  <a:lnTo>
                    <a:pt x="42" y="133"/>
                  </a:lnTo>
                  <a:lnTo>
                    <a:pt x="38" y="131"/>
                  </a:lnTo>
                  <a:lnTo>
                    <a:pt x="34" y="129"/>
                  </a:lnTo>
                  <a:lnTo>
                    <a:pt x="30" y="126"/>
                  </a:lnTo>
                  <a:lnTo>
                    <a:pt x="26" y="124"/>
                  </a:lnTo>
                  <a:lnTo>
                    <a:pt x="23" y="121"/>
                  </a:lnTo>
                  <a:lnTo>
                    <a:pt x="20" y="117"/>
                  </a:lnTo>
                  <a:lnTo>
                    <a:pt x="17" y="114"/>
                  </a:lnTo>
                  <a:lnTo>
                    <a:pt x="14" y="111"/>
                  </a:lnTo>
                  <a:lnTo>
                    <a:pt x="11" y="107"/>
                  </a:lnTo>
                  <a:lnTo>
                    <a:pt x="9" y="103"/>
                  </a:lnTo>
                  <a:lnTo>
                    <a:pt x="7" y="99"/>
                  </a:lnTo>
                  <a:lnTo>
                    <a:pt x="5" y="95"/>
                  </a:lnTo>
                  <a:lnTo>
                    <a:pt x="4" y="91"/>
                  </a:lnTo>
                  <a:lnTo>
                    <a:pt x="2" y="87"/>
                  </a:lnTo>
                  <a:lnTo>
                    <a:pt x="1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2"/>
                  </a:lnTo>
                  <a:lnTo>
                    <a:pt x="7" y="38"/>
                  </a:lnTo>
                  <a:lnTo>
                    <a:pt x="9" y="34"/>
                  </a:lnTo>
                  <a:lnTo>
                    <a:pt x="11" y="30"/>
                  </a:lnTo>
                  <a:lnTo>
                    <a:pt x="14" y="27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7" y="14"/>
                  </a:lnTo>
                  <a:lnTo>
                    <a:pt x="30" y="11"/>
                  </a:lnTo>
                  <a:lnTo>
                    <a:pt x="34" y="9"/>
                  </a:lnTo>
                  <a:lnTo>
                    <a:pt x="38" y="7"/>
                  </a:lnTo>
                  <a:lnTo>
                    <a:pt x="42" y="5"/>
                  </a:lnTo>
                  <a:lnTo>
                    <a:pt x="46" y="4"/>
                  </a:lnTo>
                  <a:lnTo>
                    <a:pt x="51" y="2"/>
                  </a:lnTo>
                  <a:lnTo>
                    <a:pt x="55" y="1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8" y="1"/>
                  </a:lnTo>
                  <a:lnTo>
                    <a:pt x="82" y="1"/>
                  </a:lnTo>
                  <a:lnTo>
                    <a:pt x="87" y="2"/>
                  </a:lnTo>
                  <a:lnTo>
                    <a:pt x="91" y="4"/>
                  </a:lnTo>
                  <a:lnTo>
                    <a:pt x="95" y="5"/>
                  </a:lnTo>
                  <a:lnTo>
                    <a:pt x="99" y="7"/>
                  </a:lnTo>
                  <a:lnTo>
                    <a:pt x="103" y="9"/>
                  </a:lnTo>
                  <a:lnTo>
                    <a:pt x="107" y="11"/>
                  </a:lnTo>
                  <a:lnTo>
                    <a:pt x="110" y="14"/>
                  </a:lnTo>
                  <a:lnTo>
                    <a:pt x="114" y="17"/>
                  </a:lnTo>
                  <a:lnTo>
                    <a:pt x="117" y="20"/>
                  </a:lnTo>
                  <a:lnTo>
                    <a:pt x="120" y="23"/>
                  </a:lnTo>
                  <a:lnTo>
                    <a:pt x="123" y="27"/>
                  </a:lnTo>
                  <a:lnTo>
                    <a:pt x="126" y="30"/>
                  </a:lnTo>
                  <a:lnTo>
                    <a:pt x="128" y="34"/>
                  </a:lnTo>
                  <a:lnTo>
                    <a:pt x="130" y="38"/>
                  </a:lnTo>
                  <a:lnTo>
                    <a:pt x="132" y="42"/>
                  </a:lnTo>
                  <a:lnTo>
                    <a:pt x="134" y="47"/>
                  </a:lnTo>
                  <a:lnTo>
                    <a:pt x="135" y="51"/>
                  </a:lnTo>
                  <a:lnTo>
                    <a:pt x="136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86" name="Google Shape;986;p49"/>
            <p:cNvSpPr/>
            <p:nvPr/>
          </p:nvSpPr>
          <p:spPr>
            <a:xfrm>
              <a:off x="768280" y="2525360"/>
              <a:ext cx="20880" cy="20520"/>
            </a:xfrm>
            <a:custGeom>
              <a:avLst/>
              <a:gdLst/>
              <a:ahLst/>
              <a:cxnLst/>
              <a:rect l="l" t="t" r="r" b="b"/>
              <a:pathLst>
                <a:path w="58" h="57" extrusionOk="0">
                  <a:moveTo>
                    <a:pt x="57" y="28"/>
                  </a:moveTo>
                  <a:lnTo>
                    <a:pt x="57" y="31"/>
                  </a:lnTo>
                  <a:lnTo>
                    <a:pt x="56" y="34"/>
                  </a:lnTo>
                  <a:lnTo>
                    <a:pt x="56" y="37"/>
                  </a:lnTo>
                  <a:lnTo>
                    <a:pt x="55" y="39"/>
                  </a:lnTo>
                  <a:lnTo>
                    <a:pt x="53" y="42"/>
                  </a:lnTo>
                  <a:lnTo>
                    <a:pt x="52" y="44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50"/>
                  </a:lnTo>
                  <a:lnTo>
                    <a:pt x="44" y="51"/>
                  </a:lnTo>
                  <a:lnTo>
                    <a:pt x="42" y="53"/>
                  </a:lnTo>
                  <a:lnTo>
                    <a:pt x="39" y="54"/>
                  </a:lnTo>
                  <a:lnTo>
                    <a:pt x="36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17" y="54"/>
                  </a:lnTo>
                  <a:lnTo>
                    <a:pt x="15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9"/>
                  </a:lnTo>
                  <a:lnTo>
                    <a:pt x="1" y="37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3" y="14"/>
                  </a:lnTo>
                  <a:lnTo>
                    <a:pt x="5" y="12"/>
                  </a:lnTo>
                  <a:lnTo>
                    <a:pt x="7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3" y="5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7" y="1"/>
                  </a:lnTo>
                  <a:lnTo>
                    <a:pt x="39" y="2"/>
                  </a:lnTo>
                  <a:lnTo>
                    <a:pt x="42" y="3"/>
                  </a:lnTo>
                  <a:lnTo>
                    <a:pt x="44" y="5"/>
                  </a:lnTo>
                  <a:lnTo>
                    <a:pt x="46" y="6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2" y="12"/>
                  </a:lnTo>
                  <a:lnTo>
                    <a:pt x="53" y="14"/>
                  </a:lnTo>
                  <a:lnTo>
                    <a:pt x="55" y="17"/>
                  </a:lnTo>
                  <a:lnTo>
                    <a:pt x="56" y="19"/>
                  </a:lnTo>
                  <a:lnTo>
                    <a:pt x="56" y="22"/>
                  </a:lnTo>
                  <a:lnTo>
                    <a:pt x="57" y="25"/>
                  </a:lnTo>
                  <a:lnTo>
                    <a:pt x="57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87" name="Google Shape;987;p49"/>
            <p:cNvSpPr/>
            <p:nvPr/>
          </p:nvSpPr>
          <p:spPr>
            <a:xfrm>
              <a:off x="763600" y="252068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1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3"/>
                  </a:lnTo>
                  <a:lnTo>
                    <a:pt x="64" y="75"/>
                  </a:lnTo>
                  <a:lnTo>
                    <a:pt x="60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2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1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1"/>
                  </a:lnTo>
                  <a:lnTo>
                    <a:pt x="7" y="18"/>
                  </a:lnTo>
                  <a:lnTo>
                    <a:pt x="10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2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1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88" name="Google Shape;988;p49"/>
            <p:cNvSpPr/>
            <p:nvPr/>
          </p:nvSpPr>
          <p:spPr>
            <a:xfrm>
              <a:off x="757840" y="2514920"/>
              <a:ext cx="41760" cy="41400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5" y="57"/>
                  </a:moveTo>
                  <a:lnTo>
                    <a:pt x="115" y="63"/>
                  </a:lnTo>
                  <a:lnTo>
                    <a:pt x="114" y="69"/>
                  </a:lnTo>
                  <a:lnTo>
                    <a:pt x="112" y="74"/>
                  </a:lnTo>
                  <a:lnTo>
                    <a:pt x="110" y="79"/>
                  </a:lnTo>
                  <a:lnTo>
                    <a:pt x="108" y="84"/>
                  </a:lnTo>
                  <a:lnTo>
                    <a:pt x="105" y="89"/>
                  </a:lnTo>
                  <a:lnTo>
                    <a:pt x="102" y="93"/>
                  </a:lnTo>
                  <a:lnTo>
                    <a:pt x="98" y="97"/>
                  </a:lnTo>
                  <a:lnTo>
                    <a:pt x="94" y="101"/>
                  </a:lnTo>
                  <a:lnTo>
                    <a:pt x="89" y="104"/>
                  </a:lnTo>
                  <a:lnTo>
                    <a:pt x="84" y="107"/>
                  </a:lnTo>
                  <a:lnTo>
                    <a:pt x="79" y="110"/>
                  </a:lnTo>
                  <a:lnTo>
                    <a:pt x="74" y="111"/>
                  </a:lnTo>
                  <a:lnTo>
                    <a:pt x="69" y="113"/>
                  </a:lnTo>
                  <a:lnTo>
                    <a:pt x="63" y="114"/>
                  </a:lnTo>
                  <a:lnTo>
                    <a:pt x="57" y="114"/>
                  </a:lnTo>
                  <a:lnTo>
                    <a:pt x="51" y="114"/>
                  </a:lnTo>
                  <a:lnTo>
                    <a:pt x="46" y="113"/>
                  </a:lnTo>
                  <a:lnTo>
                    <a:pt x="40" y="111"/>
                  </a:lnTo>
                  <a:lnTo>
                    <a:pt x="35" y="110"/>
                  </a:lnTo>
                  <a:lnTo>
                    <a:pt x="30" y="107"/>
                  </a:lnTo>
                  <a:lnTo>
                    <a:pt x="25" y="104"/>
                  </a:lnTo>
                  <a:lnTo>
                    <a:pt x="21" y="101"/>
                  </a:lnTo>
                  <a:lnTo>
                    <a:pt x="17" y="97"/>
                  </a:lnTo>
                  <a:lnTo>
                    <a:pt x="13" y="93"/>
                  </a:lnTo>
                  <a:lnTo>
                    <a:pt x="10" y="89"/>
                  </a:lnTo>
                  <a:lnTo>
                    <a:pt x="7" y="84"/>
                  </a:lnTo>
                  <a:lnTo>
                    <a:pt x="4" y="79"/>
                  </a:lnTo>
                  <a:lnTo>
                    <a:pt x="3" y="74"/>
                  </a:lnTo>
                  <a:lnTo>
                    <a:pt x="1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0" y="51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7" y="30"/>
                  </a:lnTo>
                  <a:lnTo>
                    <a:pt x="10" y="25"/>
                  </a:lnTo>
                  <a:lnTo>
                    <a:pt x="13" y="21"/>
                  </a:lnTo>
                  <a:lnTo>
                    <a:pt x="17" y="16"/>
                  </a:lnTo>
                  <a:lnTo>
                    <a:pt x="21" y="13"/>
                  </a:lnTo>
                  <a:lnTo>
                    <a:pt x="25" y="10"/>
                  </a:lnTo>
                  <a:lnTo>
                    <a:pt x="30" y="7"/>
                  </a:lnTo>
                  <a:lnTo>
                    <a:pt x="35" y="4"/>
                  </a:lnTo>
                  <a:lnTo>
                    <a:pt x="40" y="3"/>
                  </a:lnTo>
                  <a:lnTo>
                    <a:pt x="46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4" y="3"/>
                  </a:lnTo>
                  <a:lnTo>
                    <a:pt x="79" y="4"/>
                  </a:lnTo>
                  <a:lnTo>
                    <a:pt x="84" y="7"/>
                  </a:lnTo>
                  <a:lnTo>
                    <a:pt x="89" y="10"/>
                  </a:lnTo>
                  <a:lnTo>
                    <a:pt x="94" y="13"/>
                  </a:lnTo>
                  <a:lnTo>
                    <a:pt x="98" y="16"/>
                  </a:lnTo>
                  <a:lnTo>
                    <a:pt x="102" y="21"/>
                  </a:lnTo>
                  <a:lnTo>
                    <a:pt x="105" y="25"/>
                  </a:lnTo>
                  <a:lnTo>
                    <a:pt x="108" y="30"/>
                  </a:lnTo>
                  <a:lnTo>
                    <a:pt x="110" y="35"/>
                  </a:lnTo>
                  <a:lnTo>
                    <a:pt x="112" y="40"/>
                  </a:lnTo>
                  <a:lnTo>
                    <a:pt x="114" y="45"/>
                  </a:lnTo>
                  <a:lnTo>
                    <a:pt x="115" y="51"/>
                  </a:lnTo>
                  <a:lnTo>
                    <a:pt x="115" y="5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89" name="Google Shape;989;p49"/>
            <p:cNvSpPr/>
            <p:nvPr/>
          </p:nvSpPr>
          <p:spPr>
            <a:xfrm>
              <a:off x="753520" y="2510600"/>
              <a:ext cx="50400" cy="50040"/>
            </a:xfrm>
            <a:custGeom>
              <a:avLst/>
              <a:gdLst/>
              <a:ahLst/>
              <a:cxnLst/>
              <a:rect l="l" t="t" r="r" b="b"/>
              <a:pathLst>
                <a:path w="140" h="139" extrusionOk="0">
                  <a:moveTo>
                    <a:pt x="139" y="69"/>
                  </a:moveTo>
                  <a:lnTo>
                    <a:pt x="139" y="76"/>
                  </a:lnTo>
                  <a:lnTo>
                    <a:pt x="138" y="83"/>
                  </a:lnTo>
                  <a:lnTo>
                    <a:pt x="136" y="89"/>
                  </a:lnTo>
                  <a:lnTo>
                    <a:pt x="133" y="96"/>
                  </a:lnTo>
                  <a:lnTo>
                    <a:pt x="131" y="102"/>
                  </a:lnTo>
                  <a:lnTo>
                    <a:pt x="127" y="108"/>
                  </a:lnTo>
                  <a:lnTo>
                    <a:pt x="123" y="113"/>
                  </a:lnTo>
                  <a:lnTo>
                    <a:pt x="118" y="118"/>
                  </a:lnTo>
                  <a:lnTo>
                    <a:pt x="113" y="122"/>
                  </a:lnTo>
                  <a:lnTo>
                    <a:pt x="108" y="126"/>
                  </a:lnTo>
                  <a:lnTo>
                    <a:pt x="102" y="130"/>
                  </a:lnTo>
                  <a:lnTo>
                    <a:pt x="96" y="133"/>
                  </a:lnTo>
                  <a:lnTo>
                    <a:pt x="90" y="135"/>
                  </a:lnTo>
                  <a:lnTo>
                    <a:pt x="83" y="137"/>
                  </a:lnTo>
                  <a:lnTo>
                    <a:pt x="76" y="138"/>
                  </a:lnTo>
                  <a:lnTo>
                    <a:pt x="69" y="138"/>
                  </a:lnTo>
                  <a:lnTo>
                    <a:pt x="62" y="138"/>
                  </a:lnTo>
                  <a:lnTo>
                    <a:pt x="55" y="137"/>
                  </a:lnTo>
                  <a:lnTo>
                    <a:pt x="48" y="135"/>
                  </a:lnTo>
                  <a:lnTo>
                    <a:pt x="42" y="133"/>
                  </a:lnTo>
                  <a:lnTo>
                    <a:pt x="36" y="130"/>
                  </a:lnTo>
                  <a:lnTo>
                    <a:pt x="30" y="126"/>
                  </a:lnTo>
                  <a:lnTo>
                    <a:pt x="25" y="122"/>
                  </a:lnTo>
                  <a:lnTo>
                    <a:pt x="20" y="118"/>
                  </a:lnTo>
                  <a:lnTo>
                    <a:pt x="16" y="113"/>
                  </a:lnTo>
                  <a:lnTo>
                    <a:pt x="12" y="108"/>
                  </a:lnTo>
                  <a:lnTo>
                    <a:pt x="8" y="102"/>
                  </a:lnTo>
                  <a:lnTo>
                    <a:pt x="5" y="96"/>
                  </a:lnTo>
                  <a:lnTo>
                    <a:pt x="3" y="89"/>
                  </a:lnTo>
                  <a:lnTo>
                    <a:pt x="1" y="83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5" y="42"/>
                  </a:lnTo>
                  <a:lnTo>
                    <a:pt x="8" y="36"/>
                  </a:lnTo>
                  <a:lnTo>
                    <a:pt x="12" y="30"/>
                  </a:lnTo>
                  <a:lnTo>
                    <a:pt x="16" y="25"/>
                  </a:lnTo>
                  <a:lnTo>
                    <a:pt x="20" y="20"/>
                  </a:lnTo>
                  <a:lnTo>
                    <a:pt x="25" y="16"/>
                  </a:lnTo>
                  <a:lnTo>
                    <a:pt x="30" y="12"/>
                  </a:lnTo>
                  <a:lnTo>
                    <a:pt x="36" y="8"/>
                  </a:lnTo>
                  <a:lnTo>
                    <a:pt x="42" y="5"/>
                  </a:lnTo>
                  <a:lnTo>
                    <a:pt x="49" y="3"/>
                  </a:lnTo>
                  <a:lnTo>
                    <a:pt x="55" y="1"/>
                  </a:lnTo>
                  <a:lnTo>
                    <a:pt x="62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3" y="1"/>
                  </a:lnTo>
                  <a:lnTo>
                    <a:pt x="90" y="3"/>
                  </a:lnTo>
                  <a:lnTo>
                    <a:pt x="96" y="5"/>
                  </a:lnTo>
                  <a:lnTo>
                    <a:pt x="103" y="8"/>
                  </a:lnTo>
                  <a:lnTo>
                    <a:pt x="108" y="12"/>
                  </a:lnTo>
                  <a:lnTo>
                    <a:pt x="114" y="16"/>
                  </a:lnTo>
                  <a:lnTo>
                    <a:pt x="119" y="20"/>
                  </a:lnTo>
                  <a:lnTo>
                    <a:pt x="123" y="25"/>
                  </a:lnTo>
                  <a:lnTo>
                    <a:pt x="127" y="30"/>
                  </a:lnTo>
                  <a:lnTo>
                    <a:pt x="131" y="36"/>
                  </a:lnTo>
                  <a:lnTo>
                    <a:pt x="134" y="42"/>
                  </a:lnTo>
                  <a:lnTo>
                    <a:pt x="136" y="49"/>
                  </a:lnTo>
                  <a:lnTo>
                    <a:pt x="138" y="55"/>
                  </a:lnTo>
                  <a:lnTo>
                    <a:pt x="139" y="62"/>
                  </a:lnTo>
                  <a:lnTo>
                    <a:pt x="139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90" name="Google Shape;990;p49"/>
            <p:cNvSpPr/>
            <p:nvPr/>
          </p:nvSpPr>
          <p:spPr>
            <a:xfrm>
              <a:off x="573520" y="244580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6"/>
                  </a:lnTo>
                  <a:lnTo>
                    <a:pt x="54" y="39"/>
                  </a:lnTo>
                  <a:lnTo>
                    <a:pt x="53" y="41"/>
                  </a:lnTo>
                  <a:lnTo>
                    <a:pt x="51" y="43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9"/>
                  </a:lnTo>
                  <a:lnTo>
                    <a:pt x="44" y="51"/>
                  </a:lnTo>
                  <a:lnTo>
                    <a:pt x="41" y="53"/>
                  </a:lnTo>
                  <a:lnTo>
                    <a:pt x="39" y="54"/>
                  </a:lnTo>
                  <a:lnTo>
                    <a:pt x="36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17" y="54"/>
                  </a:lnTo>
                  <a:lnTo>
                    <a:pt x="15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44" y="5"/>
                  </a:lnTo>
                  <a:lnTo>
                    <a:pt x="46" y="6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3" y="14"/>
                  </a:lnTo>
                  <a:lnTo>
                    <a:pt x="54" y="17"/>
                  </a:lnTo>
                  <a:lnTo>
                    <a:pt x="55" y="19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91" name="Google Shape;991;p49"/>
            <p:cNvSpPr/>
            <p:nvPr/>
          </p:nvSpPr>
          <p:spPr>
            <a:xfrm>
              <a:off x="568840" y="244112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0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2"/>
                  </a:lnTo>
                  <a:lnTo>
                    <a:pt x="64" y="75"/>
                  </a:lnTo>
                  <a:lnTo>
                    <a:pt x="61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1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0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1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1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92" name="Google Shape;992;p49"/>
            <p:cNvSpPr/>
            <p:nvPr/>
          </p:nvSpPr>
          <p:spPr>
            <a:xfrm>
              <a:off x="563080" y="243500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8"/>
                  </a:moveTo>
                  <a:lnTo>
                    <a:pt x="115" y="64"/>
                  </a:lnTo>
                  <a:lnTo>
                    <a:pt x="114" y="69"/>
                  </a:lnTo>
                  <a:lnTo>
                    <a:pt x="112" y="75"/>
                  </a:lnTo>
                  <a:lnTo>
                    <a:pt x="110" y="80"/>
                  </a:lnTo>
                  <a:lnTo>
                    <a:pt x="108" y="85"/>
                  </a:lnTo>
                  <a:lnTo>
                    <a:pt x="105" y="90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89" y="105"/>
                  </a:lnTo>
                  <a:lnTo>
                    <a:pt x="85" y="108"/>
                  </a:lnTo>
                  <a:lnTo>
                    <a:pt x="80" y="110"/>
                  </a:lnTo>
                  <a:lnTo>
                    <a:pt x="74" y="112"/>
                  </a:lnTo>
                  <a:lnTo>
                    <a:pt x="69" y="114"/>
                  </a:lnTo>
                  <a:lnTo>
                    <a:pt x="63" y="115"/>
                  </a:lnTo>
                  <a:lnTo>
                    <a:pt x="57" y="115"/>
                  </a:lnTo>
                  <a:lnTo>
                    <a:pt x="51" y="115"/>
                  </a:lnTo>
                  <a:lnTo>
                    <a:pt x="45" y="114"/>
                  </a:lnTo>
                  <a:lnTo>
                    <a:pt x="40" y="112"/>
                  </a:lnTo>
                  <a:lnTo>
                    <a:pt x="35" y="111"/>
                  </a:lnTo>
                  <a:lnTo>
                    <a:pt x="30" y="108"/>
                  </a:lnTo>
                  <a:lnTo>
                    <a:pt x="25" y="105"/>
                  </a:lnTo>
                  <a:lnTo>
                    <a:pt x="21" y="102"/>
                  </a:lnTo>
                  <a:lnTo>
                    <a:pt x="16" y="98"/>
                  </a:lnTo>
                  <a:lnTo>
                    <a:pt x="13" y="94"/>
                  </a:lnTo>
                  <a:lnTo>
                    <a:pt x="10" y="90"/>
                  </a:lnTo>
                  <a:lnTo>
                    <a:pt x="7" y="85"/>
                  </a:lnTo>
                  <a:lnTo>
                    <a:pt x="4" y="80"/>
                  </a:lnTo>
                  <a:lnTo>
                    <a:pt x="3" y="75"/>
                  </a:lnTo>
                  <a:lnTo>
                    <a:pt x="1" y="69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1" y="46"/>
                  </a:lnTo>
                  <a:lnTo>
                    <a:pt x="3" y="41"/>
                  </a:lnTo>
                  <a:lnTo>
                    <a:pt x="4" y="36"/>
                  </a:lnTo>
                  <a:lnTo>
                    <a:pt x="7" y="31"/>
                  </a:lnTo>
                  <a:lnTo>
                    <a:pt x="10" y="26"/>
                  </a:lnTo>
                  <a:lnTo>
                    <a:pt x="13" y="21"/>
                  </a:lnTo>
                  <a:lnTo>
                    <a:pt x="16" y="17"/>
                  </a:lnTo>
                  <a:lnTo>
                    <a:pt x="21" y="13"/>
                  </a:lnTo>
                  <a:lnTo>
                    <a:pt x="25" y="10"/>
                  </a:lnTo>
                  <a:lnTo>
                    <a:pt x="30" y="7"/>
                  </a:lnTo>
                  <a:lnTo>
                    <a:pt x="35" y="5"/>
                  </a:lnTo>
                  <a:lnTo>
                    <a:pt x="40" y="3"/>
                  </a:lnTo>
                  <a:lnTo>
                    <a:pt x="45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4" y="3"/>
                  </a:lnTo>
                  <a:lnTo>
                    <a:pt x="80" y="5"/>
                  </a:lnTo>
                  <a:lnTo>
                    <a:pt x="85" y="7"/>
                  </a:lnTo>
                  <a:lnTo>
                    <a:pt x="89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6"/>
                  </a:lnTo>
                  <a:lnTo>
                    <a:pt x="108" y="30"/>
                  </a:lnTo>
                  <a:lnTo>
                    <a:pt x="110" y="35"/>
                  </a:lnTo>
                  <a:lnTo>
                    <a:pt x="112" y="41"/>
                  </a:lnTo>
                  <a:lnTo>
                    <a:pt x="114" y="46"/>
                  </a:lnTo>
                  <a:lnTo>
                    <a:pt x="115" y="52"/>
                  </a:lnTo>
                  <a:lnTo>
                    <a:pt x="115" y="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93" name="Google Shape;993;p49"/>
            <p:cNvSpPr/>
            <p:nvPr/>
          </p:nvSpPr>
          <p:spPr>
            <a:xfrm>
              <a:off x="558760" y="243104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3"/>
                  </a:lnTo>
                  <a:lnTo>
                    <a:pt x="137" y="78"/>
                  </a:lnTo>
                  <a:lnTo>
                    <a:pt x="137" y="82"/>
                  </a:lnTo>
                  <a:lnTo>
                    <a:pt x="136" y="87"/>
                  </a:lnTo>
                  <a:lnTo>
                    <a:pt x="134" y="91"/>
                  </a:lnTo>
                  <a:lnTo>
                    <a:pt x="133" y="95"/>
                  </a:lnTo>
                  <a:lnTo>
                    <a:pt x="131" y="99"/>
                  </a:lnTo>
                  <a:lnTo>
                    <a:pt x="129" y="103"/>
                  </a:lnTo>
                  <a:lnTo>
                    <a:pt x="127" y="107"/>
                  </a:lnTo>
                  <a:lnTo>
                    <a:pt x="124" y="110"/>
                  </a:lnTo>
                  <a:lnTo>
                    <a:pt x="121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1" y="123"/>
                  </a:lnTo>
                  <a:lnTo>
                    <a:pt x="108" y="126"/>
                  </a:lnTo>
                  <a:lnTo>
                    <a:pt x="104" y="128"/>
                  </a:lnTo>
                  <a:lnTo>
                    <a:pt x="100" y="130"/>
                  </a:lnTo>
                  <a:lnTo>
                    <a:pt x="96" y="132"/>
                  </a:lnTo>
                  <a:lnTo>
                    <a:pt x="91" y="134"/>
                  </a:lnTo>
                  <a:lnTo>
                    <a:pt x="87" y="135"/>
                  </a:lnTo>
                  <a:lnTo>
                    <a:pt x="83" y="136"/>
                  </a:lnTo>
                  <a:lnTo>
                    <a:pt x="78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5" y="138"/>
                  </a:lnTo>
                  <a:lnTo>
                    <a:pt x="60" y="137"/>
                  </a:lnTo>
                  <a:lnTo>
                    <a:pt x="56" y="136"/>
                  </a:lnTo>
                  <a:lnTo>
                    <a:pt x="51" y="135"/>
                  </a:lnTo>
                  <a:lnTo>
                    <a:pt x="47" y="134"/>
                  </a:lnTo>
                  <a:lnTo>
                    <a:pt x="43" y="132"/>
                  </a:lnTo>
                  <a:lnTo>
                    <a:pt x="39" y="130"/>
                  </a:lnTo>
                  <a:lnTo>
                    <a:pt x="35" y="128"/>
                  </a:lnTo>
                  <a:lnTo>
                    <a:pt x="31" y="126"/>
                  </a:lnTo>
                  <a:lnTo>
                    <a:pt x="27" y="123"/>
                  </a:lnTo>
                  <a:lnTo>
                    <a:pt x="24" y="120"/>
                  </a:lnTo>
                  <a:lnTo>
                    <a:pt x="20" y="117"/>
                  </a:lnTo>
                  <a:lnTo>
                    <a:pt x="17" y="114"/>
                  </a:lnTo>
                  <a:lnTo>
                    <a:pt x="14" y="110"/>
                  </a:lnTo>
                  <a:lnTo>
                    <a:pt x="11" y="107"/>
                  </a:lnTo>
                  <a:lnTo>
                    <a:pt x="9" y="103"/>
                  </a:lnTo>
                  <a:lnTo>
                    <a:pt x="7" y="99"/>
                  </a:lnTo>
                  <a:lnTo>
                    <a:pt x="5" y="95"/>
                  </a:lnTo>
                  <a:lnTo>
                    <a:pt x="4" y="91"/>
                  </a:lnTo>
                  <a:lnTo>
                    <a:pt x="2" y="87"/>
                  </a:lnTo>
                  <a:lnTo>
                    <a:pt x="1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5"/>
                  </a:lnTo>
                  <a:lnTo>
                    <a:pt x="2" y="51"/>
                  </a:lnTo>
                  <a:lnTo>
                    <a:pt x="4" y="46"/>
                  </a:lnTo>
                  <a:lnTo>
                    <a:pt x="5" y="42"/>
                  </a:lnTo>
                  <a:lnTo>
                    <a:pt x="7" y="38"/>
                  </a:lnTo>
                  <a:lnTo>
                    <a:pt x="9" y="34"/>
                  </a:lnTo>
                  <a:lnTo>
                    <a:pt x="11" y="30"/>
                  </a:lnTo>
                  <a:lnTo>
                    <a:pt x="14" y="27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4" y="17"/>
                  </a:lnTo>
                  <a:lnTo>
                    <a:pt x="27" y="14"/>
                  </a:lnTo>
                  <a:lnTo>
                    <a:pt x="31" y="11"/>
                  </a:lnTo>
                  <a:lnTo>
                    <a:pt x="35" y="9"/>
                  </a:lnTo>
                  <a:lnTo>
                    <a:pt x="39" y="7"/>
                  </a:lnTo>
                  <a:lnTo>
                    <a:pt x="43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6" y="1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8" y="1"/>
                  </a:lnTo>
                  <a:lnTo>
                    <a:pt x="83" y="1"/>
                  </a:lnTo>
                  <a:lnTo>
                    <a:pt x="87" y="2"/>
                  </a:lnTo>
                  <a:lnTo>
                    <a:pt x="91" y="4"/>
                  </a:lnTo>
                  <a:lnTo>
                    <a:pt x="96" y="5"/>
                  </a:lnTo>
                  <a:lnTo>
                    <a:pt x="100" y="7"/>
                  </a:lnTo>
                  <a:lnTo>
                    <a:pt x="104" y="9"/>
                  </a:lnTo>
                  <a:lnTo>
                    <a:pt x="108" y="11"/>
                  </a:lnTo>
                  <a:lnTo>
                    <a:pt x="111" y="14"/>
                  </a:lnTo>
                  <a:lnTo>
                    <a:pt x="115" y="17"/>
                  </a:lnTo>
                  <a:lnTo>
                    <a:pt x="118" y="20"/>
                  </a:lnTo>
                  <a:lnTo>
                    <a:pt x="121" y="23"/>
                  </a:lnTo>
                  <a:lnTo>
                    <a:pt x="124" y="27"/>
                  </a:lnTo>
                  <a:lnTo>
                    <a:pt x="127" y="30"/>
                  </a:lnTo>
                  <a:lnTo>
                    <a:pt x="129" y="34"/>
                  </a:lnTo>
                  <a:lnTo>
                    <a:pt x="131" y="38"/>
                  </a:lnTo>
                  <a:lnTo>
                    <a:pt x="133" y="42"/>
                  </a:lnTo>
                  <a:lnTo>
                    <a:pt x="134" y="46"/>
                  </a:lnTo>
                  <a:lnTo>
                    <a:pt x="136" y="51"/>
                  </a:lnTo>
                  <a:lnTo>
                    <a:pt x="137" y="55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94" name="Google Shape;994;p49"/>
            <p:cNvSpPr/>
            <p:nvPr/>
          </p:nvSpPr>
          <p:spPr>
            <a:xfrm>
              <a:off x="750640" y="243392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0"/>
                  </a:lnTo>
                  <a:lnTo>
                    <a:pt x="56" y="32"/>
                  </a:lnTo>
                  <a:lnTo>
                    <a:pt x="56" y="34"/>
                  </a:lnTo>
                  <a:lnTo>
                    <a:pt x="55" y="35"/>
                  </a:lnTo>
                  <a:lnTo>
                    <a:pt x="55" y="37"/>
                  </a:lnTo>
                  <a:lnTo>
                    <a:pt x="55" y="39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3" y="41"/>
                  </a:lnTo>
                  <a:lnTo>
                    <a:pt x="53" y="42"/>
                  </a:lnTo>
                  <a:lnTo>
                    <a:pt x="52" y="43"/>
                  </a:lnTo>
                  <a:lnTo>
                    <a:pt x="51" y="45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7" y="49"/>
                  </a:lnTo>
                  <a:lnTo>
                    <a:pt x="45" y="50"/>
                  </a:lnTo>
                  <a:lnTo>
                    <a:pt x="44" y="51"/>
                  </a:lnTo>
                  <a:lnTo>
                    <a:pt x="42" y="52"/>
                  </a:lnTo>
                  <a:lnTo>
                    <a:pt x="40" y="53"/>
                  </a:lnTo>
                  <a:lnTo>
                    <a:pt x="39" y="54"/>
                  </a:lnTo>
                  <a:lnTo>
                    <a:pt x="37" y="54"/>
                  </a:lnTo>
                  <a:lnTo>
                    <a:pt x="35" y="55"/>
                  </a:lnTo>
                  <a:lnTo>
                    <a:pt x="33" y="55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56"/>
                  </a:lnTo>
                  <a:lnTo>
                    <a:pt x="24" y="56"/>
                  </a:lnTo>
                  <a:lnTo>
                    <a:pt x="22" y="55"/>
                  </a:lnTo>
                  <a:lnTo>
                    <a:pt x="21" y="55"/>
                  </a:lnTo>
                  <a:lnTo>
                    <a:pt x="19" y="54"/>
                  </a:lnTo>
                  <a:lnTo>
                    <a:pt x="17" y="54"/>
                  </a:lnTo>
                  <a:lnTo>
                    <a:pt x="16" y="53"/>
                  </a:lnTo>
                  <a:lnTo>
                    <a:pt x="14" y="52"/>
                  </a:lnTo>
                  <a:lnTo>
                    <a:pt x="12" y="51"/>
                  </a:lnTo>
                  <a:lnTo>
                    <a:pt x="11" y="50"/>
                  </a:lnTo>
                  <a:lnTo>
                    <a:pt x="10" y="49"/>
                  </a:lnTo>
                  <a:lnTo>
                    <a:pt x="8" y="48"/>
                  </a:lnTo>
                  <a:lnTo>
                    <a:pt x="7" y="46"/>
                  </a:lnTo>
                  <a:lnTo>
                    <a:pt x="6" y="45"/>
                  </a:lnTo>
                  <a:lnTo>
                    <a:pt x="5" y="43"/>
                  </a:lnTo>
                  <a:lnTo>
                    <a:pt x="4" y="43"/>
                  </a:lnTo>
                  <a:lnTo>
                    <a:pt x="4" y="42"/>
                  </a:lnTo>
                  <a:lnTo>
                    <a:pt x="3" y="40"/>
                  </a:lnTo>
                  <a:lnTo>
                    <a:pt x="3" y="39"/>
                  </a:lnTo>
                  <a:lnTo>
                    <a:pt x="2" y="37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1" y="22"/>
                  </a:lnTo>
                  <a:lnTo>
                    <a:pt x="1" y="21"/>
                  </a:lnTo>
                  <a:lnTo>
                    <a:pt x="2" y="19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4" y="14"/>
                  </a:lnTo>
                  <a:lnTo>
                    <a:pt x="4" y="13"/>
                  </a:lnTo>
                  <a:lnTo>
                    <a:pt x="5" y="12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7" y="9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2" y="4"/>
                  </a:lnTo>
                  <a:lnTo>
                    <a:pt x="14" y="3"/>
                  </a:lnTo>
                  <a:lnTo>
                    <a:pt x="15" y="3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5" y="1"/>
                  </a:lnTo>
                  <a:lnTo>
                    <a:pt x="37" y="1"/>
                  </a:lnTo>
                  <a:lnTo>
                    <a:pt x="39" y="1"/>
                  </a:lnTo>
                  <a:lnTo>
                    <a:pt x="40" y="2"/>
                  </a:lnTo>
                  <a:lnTo>
                    <a:pt x="42" y="3"/>
                  </a:lnTo>
                  <a:lnTo>
                    <a:pt x="44" y="4"/>
                  </a:lnTo>
                  <a:lnTo>
                    <a:pt x="45" y="5"/>
                  </a:lnTo>
                  <a:lnTo>
                    <a:pt x="47" y="6"/>
                  </a:lnTo>
                  <a:lnTo>
                    <a:pt x="48" y="8"/>
                  </a:lnTo>
                  <a:lnTo>
                    <a:pt x="49" y="9"/>
                  </a:lnTo>
                  <a:lnTo>
                    <a:pt x="51" y="11"/>
                  </a:lnTo>
                  <a:lnTo>
                    <a:pt x="52" y="12"/>
                  </a:lnTo>
                  <a:lnTo>
                    <a:pt x="53" y="14"/>
                  </a:lnTo>
                  <a:lnTo>
                    <a:pt x="54" y="16"/>
                  </a:lnTo>
                  <a:lnTo>
                    <a:pt x="54" y="17"/>
                  </a:lnTo>
                  <a:lnTo>
                    <a:pt x="55" y="19"/>
                  </a:lnTo>
                  <a:lnTo>
                    <a:pt x="55" y="21"/>
                  </a:lnTo>
                  <a:lnTo>
                    <a:pt x="56" y="22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95" name="Google Shape;995;p49"/>
            <p:cNvSpPr/>
            <p:nvPr/>
          </p:nvSpPr>
          <p:spPr>
            <a:xfrm>
              <a:off x="745960" y="242924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4"/>
                  </a:lnTo>
                  <a:lnTo>
                    <a:pt x="82" y="46"/>
                  </a:lnTo>
                  <a:lnTo>
                    <a:pt x="81" y="49"/>
                  </a:lnTo>
                  <a:lnTo>
                    <a:pt x="81" y="51"/>
                  </a:lnTo>
                  <a:lnTo>
                    <a:pt x="80" y="54"/>
                  </a:lnTo>
                  <a:lnTo>
                    <a:pt x="79" y="56"/>
                  </a:lnTo>
                  <a:lnTo>
                    <a:pt x="78" y="59"/>
                  </a:lnTo>
                  <a:lnTo>
                    <a:pt x="77" y="61"/>
                  </a:lnTo>
                  <a:lnTo>
                    <a:pt x="76" y="63"/>
                  </a:lnTo>
                  <a:lnTo>
                    <a:pt x="74" y="65"/>
                  </a:lnTo>
                  <a:lnTo>
                    <a:pt x="72" y="67"/>
                  </a:lnTo>
                  <a:lnTo>
                    <a:pt x="70" y="69"/>
                  </a:lnTo>
                  <a:lnTo>
                    <a:pt x="68" y="71"/>
                  </a:lnTo>
                  <a:lnTo>
                    <a:pt x="66" y="73"/>
                  </a:lnTo>
                  <a:lnTo>
                    <a:pt x="64" y="75"/>
                  </a:lnTo>
                  <a:lnTo>
                    <a:pt x="62" y="76"/>
                  </a:lnTo>
                  <a:lnTo>
                    <a:pt x="60" y="77"/>
                  </a:lnTo>
                  <a:lnTo>
                    <a:pt x="57" y="78"/>
                  </a:lnTo>
                  <a:lnTo>
                    <a:pt x="55" y="79"/>
                  </a:lnTo>
                  <a:lnTo>
                    <a:pt x="52" y="80"/>
                  </a:lnTo>
                  <a:lnTo>
                    <a:pt x="49" y="81"/>
                  </a:lnTo>
                  <a:lnTo>
                    <a:pt x="46" y="82"/>
                  </a:lnTo>
                  <a:lnTo>
                    <a:pt x="44" y="82"/>
                  </a:lnTo>
                  <a:lnTo>
                    <a:pt x="41" y="82"/>
                  </a:lnTo>
                  <a:lnTo>
                    <a:pt x="38" y="82"/>
                  </a:lnTo>
                  <a:lnTo>
                    <a:pt x="36" y="82"/>
                  </a:lnTo>
                  <a:lnTo>
                    <a:pt x="33" y="81"/>
                  </a:lnTo>
                  <a:lnTo>
                    <a:pt x="31" y="80"/>
                  </a:lnTo>
                  <a:lnTo>
                    <a:pt x="28" y="79"/>
                  </a:lnTo>
                  <a:lnTo>
                    <a:pt x="26" y="78"/>
                  </a:lnTo>
                  <a:lnTo>
                    <a:pt x="23" y="77"/>
                  </a:lnTo>
                  <a:lnTo>
                    <a:pt x="21" y="76"/>
                  </a:lnTo>
                  <a:lnTo>
                    <a:pt x="19" y="75"/>
                  </a:lnTo>
                  <a:lnTo>
                    <a:pt x="17" y="73"/>
                  </a:lnTo>
                  <a:lnTo>
                    <a:pt x="15" y="71"/>
                  </a:lnTo>
                  <a:lnTo>
                    <a:pt x="13" y="69"/>
                  </a:lnTo>
                  <a:lnTo>
                    <a:pt x="11" y="67"/>
                  </a:lnTo>
                  <a:lnTo>
                    <a:pt x="9" y="65"/>
                  </a:lnTo>
                  <a:lnTo>
                    <a:pt x="7" y="63"/>
                  </a:lnTo>
                  <a:lnTo>
                    <a:pt x="6" y="61"/>
                  </a:lnTo>
                  <a:lnTo>
                    <a:pt x="5" y="59"/>
                  </a:lnTo>
                  <a:lnTo>
                    <a:pt x="4" y="56"/>
                  </a:lnTo>
                  <a:lnTo>
                    <a:pt x="3" y="54"/>
                  </a:lnTo>
                  <a:lnTo>
                    <a:pt x="2" y="51"/>
                  </a:lnTo>
                  <a:lnTo>
                    <a:pt x="1" y="49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1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1" y="33"/>
                  </a:lnTo>
                  <a:lnTo>
                    <a:pt x="1" y="30"/>
                  </a:lnTo>
                  <a:lnTo>
                    <a:pt x="2" y="27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6" y="20"/>
                  </a:lnTo>
                  <a:lnTo>
                    <a:pt x="7" y="18"/>
                  </a:lnTo>
                  <a:lnTo>
                    <a:pt x="9" y="16"/>
                  </a:lnTo>
                  <a:lnTo>
                    <a:pt x="10" y="14"/>
                  </a:lnTo>
                  <a:lnTo>
                    <a:pt x="12" y="12"/>
                  </a:lnTo>
                  <a:lnTo>
                    <a:pt x="14" y="10"/>
                  </a:lnTo>
                  <a:lnTo>
                    <a:pt x="17" y="8"/>
                  </a:lnTo>
                  <a:lnTo>
                    <a:pt x="19" y="6"/>
                  </a:lnTo>
                  <a:lnTo>
                    <a:pt x="21" y="5"/>
                  </a:lnTo>
                  <a:lnTo>
                    <a:pt x="23" y="4"/>
                  </a:lnTo>
                  <a:lnTo>
                    <a:pt x="26" y="3"/>
                  </a:lnTo>
                  <a:lnTo>
                    <a:pt x="28" y="2"/>
                  </a:lnTo>
                  <a:lnTo>
                    <a:pt x="31" y="1"/>
                  </a:lnTo>
                  <a:lnTo>
                    <a:pt x="33" y="1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41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2" y="1"/>
                  </a:lnTo>
                  <a:lnTo>
                    <a:pt x="55" y="2"/>
                  </a:lnTo>
                  <a:lnTo>
                    <a:pt x="57" y="3"/>
                  </a:lnTo>
                  <a:lnTo>
                    <a:pt x="60" y="4"/>
                  </a:lnTo>
                  <a:lnTo>
                    <a:pt x="62" y="5"/>
                  </a:lnTo>
                  <a:lnTo>
                    <a:pt x="64" y="6"/>
                  </a:lnTo>
                  <a:lnTo>
                    <a:pt x="66" y="8"/>
                  </a:lnTo>
                  <a:lnTo>
                    <a:pt x="68" y="10"/>
                  </a:lnTo>
                  <a:lnTo>
                    <a:pt x="70" y="12"/>
                  </a:lnTo>
                  <a:lnTo>
                    <a:pt x="72" y="14"/>
                  </a:lnTo>
                  <a:lnTo>
                    <a:pt x="74" y="16"/>
                  </a:lnTo>
                  <a:lnTo>
                    <a:pt x="75" y="18"/>
                  </a:lnTo>
                  <a:lnTo>
                    <a:pt x="77" y="20"/>
                  </a:lnTo>
                  <a:lnTo>
                    <a:pt x="78" y="22"/>
                  </a:lnTo>
                  <a:lnTo>
                    <a:pt x="79" y="25"/>
                  </a:lnTo>
                  <a:lnTo>
                    <a:pt x="80" y="27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2" y="36"/>
                  </a:lnTo>
                  <a:lnTo>
                    <a:pt x="82" y="38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96" name="Google Shape;996;p49"/>
            <p:cNvSpPr/>
            <p:nvPr/>
          </p:nvSpPr>
          <p:spPr>
            <a:xfrm>
              <a:off x="740200" y="242312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8"/>
                  </a:moveTo>
                  <a:lnTo>
                    <a:pt x="115" y="64"/>
                  </a:lnTo>
                  <a:lnTo>
                    <a:pt x="114" y="70"/>
                  </a:lnTo>
                  <a:lnTo>
                    <a:pt x="112" y="75"/>
                  </a:lnTo>
                  <a:lnTo>
                    <a:pt x="110" y="80"/>
                  </a:lnTo>
                  <a:lnTo>
                    <a:pt x="108" y="85"/>
                  </a:lnTo>
                  <a:lnTo>
                    <a:pt x="105" y="90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89" y="105"/>
                  </a:lnTo>
                  <a:lnTo>
                    <a:pt x="84" y="108"/>
                  </a:lnTo>
                  <a:lnTo>
                    <a:pt x="79" y="111"/>
                  </a:lnTo>
                  <a:lnTo>
                    <a:pt x="74" y="112"/>
                  </a:lnTo>
                  <a:lnTo>
                    <a:pt x="69" y="114"/>
                  </a:lnTo>
                  <a:lnTo>
                    <a:pt x="63" y="115"/>
                  </a:lnTo>
                  <a:lnTo>
                    <a:pt x="57" y="115"/>
                  </a:lnTo>
                  <a:lnTo>
                    <a:pt x="51" y="115"/>
                  </a:lnTo>
                  <a:lnTo>
                    <a:pt x="46" y="114"/>
                  </a:lnTo>
                  <a:lnTo>
                    <a:pt x="40" y="112"/>
                  </a:lnTo>
                  <a:lnTo>
                    <a:pt x="35" y="111"/>
                  </a:lnTo>
                  <a:lnTo>
                    <a:pt x="30" y="108"/>
                  </a:lnTo>
                  <a:lnTo>
                    <a:pt x="25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90"/>
                  </a:lnTo>
                  <a:lnTo>
                    <a:pt x="7" y="85"/>
                  </a:lnTo>
                  <a:lnTo>
                    <a:pt x="4" y="80"/>
                  </a:lnTo>
                  <a:lnTo>
                    <a:pt x="3" y="75"/>
                  </a:lnTo>
                  <a:lnTo>
                    <a:pt x="1" y="70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1" y="46"/>
                  </a:lnTo>
                  <a:lnTo>
                    <a:pt x="3" y="41"/>
                  </a:lnTo>
                  <a:lnTo>
                    <a:pt x="4" y="35"/>
                  </a:lnTo>
                  <a:lnTo>
                    <a:pt x="7" y="30"/>
                  </a:lnTo>
                  <a:lnTo>
                    <a:pt x="10" y="26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1" y="13"/>
                  </a:lnTo>
                  <a:lnTo>
                    <a:pt x="25" y="10"/>
                  </a:lnTo>
                  <a:lnTo>
                    <a:pt x="30" y="7"/>
                  </a:lnTo>
                  <a:lnTo>
                    <a:pt x="35" y="5"/>
                  </a:lnTo>
                  <a:lnTo>
                    <a:pt x="40" y="3"/>
                  </a:lnTo>
                  <a:lnTo>
                    <a:pt x="46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4" y="3"/>
                  </a:lnTo>
                  <a:lnTo>
                    <a:pt x="79" y="5"/>
                  </a:lnTo>
                  <a:lnTo>
                    <a:pt x="84" y="7"/>
                  </a:lnTo>
                  <a:lnTo>
                    <a:pt x="89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6"/>
                  </a:lnTo>
                  <a:lnTo>
                    <a:pt x="108" y="30"/>
                  </a:lnTo>
                  <a:lnTo>
                    <a:pt x="110" y="35"/>
                  </a:lnTo>
                  <a:lnTo>
                    <a:pt x="112" y="41"/>
                  </a:lnTo>
                  <a:lnTo>
                    <a:pt x="114" y="46"/>
                  </a:lnTo>
                  <a:lnTo>
                    <a:pt x="115" y="52"/>
                  </a:lnTo>
                  <a:lnTo>
                    <a:pt x="115" y="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97" name="Google Shape;997;p49"/>
            <p:cNvSpPr/>
            <p:nvPr/>
          </p:nvSpPr>
          <p:spPr>
            <a:xfrm>
              <a:off x="889600" y="244256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7"/>
                  </a:lnTo>
                  <a:lnTo>
                    <a:pt x="54" y="39"/>
                  </a:lnTo>
                  <a:lnTo>
                    <a:pt x="53" y="42"/>
                  </a:lnTo>
                  <a:lnTo>
                    <a:pt x="51" y="44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50"/>
                  </a:lnTo>
                  <a:lnTo>
                    <a:pt x="44" y="51"/>
                  </a:lnTo>
                  <a:lnTo>
                    <a:pt x="41" y="53"/>
                  </a:lnTo>
                  <a:lnTo>
                    <a:pt x="39" y="54"/>
                  </a:lnTo>
                  <a:lnTo>
                    <a:pt x="36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17" y="54"/>
                  </a:lnTo>
                  <a:lnTo>
                    <a:pt x="15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4" y="3"/>
                  </a:lnTo>
                  <a:lnTo>
                    <a:pt x="17" y="2"/>
                  </a:lnTo>
                  <a:lnTo>
                    <a:pt x="19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43" y="5"/>
                  </a:lnTo>
                  <a:lnTo>
                    <a:pt x="46" y="7"/>
                  </a:lnTo>
                  <a:lnTo>
                    <a:pt x="48" y="8"/>
                  </a:lnTo>
                  <a:lnTo>
                    <a:pt x="49" y="10"/>
                  </a:lnTo>
                  <a:lnTo>
                    <a:pt x="51" y="13"/>
                  </a:lnTo>
                  <a:lnTo>
                    <a:pt x="53" y="15"/>
                  </a:lnTo>
                  <a:lnTo>
                    <a:pt x="54" y="17"/>
                  </a:lnTo>
                  <a:lnTo>
                    <a:pt x="55" y="20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98" name="Google Shape;998;p49"/>
            <p:cNvSpPr/>
            <p:nvPr/>
          </p:nvSpPr>
          <p:spPr>
            <a:xfrm>
              <a:off x="884920" y="243788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1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3"/>
                  </a:lnTo>
                  <a:lnTo>
                    <a:pt x="64" y="75"/>
                  </a:lnTo>
                  <a:lnTo>
                    <a:pt x="60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2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0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1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0" y="5"/>
                  </a:lnTo>
                  <a:lnTo>
                    <a:pt x="64" y="7"/>
                  </a:lnTo>
                  <a:lnTo>
                    <a:pt x="67" y="10"/>
                  </a:lnTo>
                  <a:lnTo>
                    <a:pt x="70" y="12"/>
                  </a:lnTo>
                  <a:lnTo>
                    <a:pt x="72" y="15"/>
                  </a:lnTo>
                  <a:lnTo>
                    <a:pt x="75" y="18"/>
                  </a:lnTo>
                  <a:lnTo>
                    <a:pt x="77" y="22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99" name="Google Shape;999;p49"/>
            <p:cNvSpPr/>
            <p:nvPr/>
          </p:nvSpPr>
          <p:spPr>
            <a:xfrm>
              <a:off x="735880" y="241916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3"/>
                  </a:lnTo>
                  <a:lnTo>
                    <a:pt x="137" y="78"/>
                  </a:lnTo>
                  <a:lnTo>
                    <a:pt x="137" y="82"/>
                  </a:lnTo>
                  <a:lnTo>
                    <a:pt x="136" y="87"/>
                  </a:lnTo>
                  <a:lnTo>
                    <a:pt x="134" y="91"/>
                  </a:lnTo>
                  <a:lnTo>
                    <a:pt x="133" y="95"/>
                  </a:lnTo>
                  <a:lnTo>
                    <a:pt x="131" y="99"/>
                  </a:lnTo>
                  <a:lnTo>
                    <a:pt x="129" y="103"/>
                  </a:lnTo>
                  <a:lnTo>
                    <a:pt x="127" y="107"/>
                  </a:lnTo>
                  <a:lnTo>
                    <a:pt x="124" y="111"/>
                  </a:lnTo>
                  <a:lnTo>
                    <a:pt x="121" y="114"/>
                  </a:lnTo>
                  <a:lnTo>
                    <a:pt x="118" y="118"/>
                  </a:lnTo>
                  <a:lnTo>
                    <a:pt x="115" y="121"/>
                  </a:lnTo>
                  <a:lnTo>
                    <a:pt x="111" y="124"/>
                  </a:lnTo>
                  <a:lnTo>
                    <a:pt x="108" y="127"/>
                  </a:lnTo>
                  <a:lnTo>
                    <a:pt x="104" y="129"/>
                  </a:lnTo>
                  <a:lnTo>
                    <a:pt x="100" y="131"/>
                  </a:lnTo>
                  <a:lnTo>
                    <a:pt x="96" y="133"/>
                  </a:lnTo>
                  <a:lnTo>
                    <a:pt x="91" y="134"/>
                  </a:lnTo>
                  <a:lnTo>
                    <a:pt x="87" y="136"/>
                  </a:lnTo>
                  <a:lnTo>
                    <a:pt x="83" y="137"/>
                  </a:lnTo>
                  <a:lnTo>
                    <a:pt x="78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5" y="138"/>
                  </a:lnTo>
                  <a:lnTo>
                    <a:pt x="60" y="137"/>
                  </a:lnTo>
                  <a:lnTo>
                    <a:pt x="56" y="137"/>
                  </a:lnTo>
                  <a:lnTo>
                    <a:pt x="51" y="136"/>
                  </a:lnTo>
                  <a:lnTo>
                    <a:pt x="47" y="134"/>
                  </a:lnTo>
                  <a:lnTo>
                    <a:pt x="43" y="133"/>
                  </a:lnTo>
                  <a:lnTo>
                    <a:pt x="39" y="131"/>
                  </a:lnTo>
                  <a:lnTo>
                    <a:pt x="35" y="129"/>
                  </a:lnTo>
                  <a:lnTo>
                    <a:pt x="31" y="127"/>
                  </a:lnTo>
                  <a:lnTo>
                    <a:pt x="27" y="124"/>
                  </a:lnTo>
                  <a:lnTo>
                    <a:pt x="24" y="121"/>
                  </a:lnTo>
                  <a:lnTo>
                    <a:pt x="20" y="118"/>
                  </a:lnTo>
                  <a:lnTo>
                    <a:pt x="17" y="114"/>
                  </a:lnTo>
                  <a:lnTo>
                    <a:pt x="14" y="111"/>
                  </a:lnTo>
                  <a:lnTo>
                    <a:pt x="12" y="107"/>
                  </a:lnTo>
                  <a:lnTo>
                    <a:pt x="9" y="103"/>
                  </a:lnTo>
                  <a:lnTo>
                    <a:pt x="7" y="99"/>
                  </a:lnTo>
                  <a:lnTo>
                    <a:pt x="5" y="95"/>
                  </a:lnTo>
                  <a:lnTo>
                    <a:pt x="3" y="91"/>
                  </a:lnTo>
                  <a:lnTo>
                    <a:pt x="2" y="87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2"/>
                  </a:lnTo>
                  <a:lnTo>
                    <a:pt x="7" y="38"/>
                  </a:lnTo>
                  <a:lnTo>
                    <a:pt x="9" y="34"/>
                  </a:lnTo>
                  <a:lnTo>
                    <a:pt x="12" y="30"/>
                  </a:lnTo>
                  <a:lnTo>
                    <a:pt x="15" y="27"/>
                  </a:lnTo>
                  <a:lnTo>
                    <a:pt x="18" y="23"/>
                  </a:lnTo>
                  <a:lnTo>
                    <a:pt x="21" y="20"/>
                  </a:lnTo>
                  <a:lnTo>
                    <a:pt x="24" y="17"/>
                  </a:lnTo>
                  <a:lnTo>
                    <a:pt x="27" y="14"/>
                  </a:lnTo>
                  <a:lnTo>
                    <a:pt x="31" y="11"/>
                  </a:lnTo>
                  <a:lnTo>
                    <a:pt x="35" y="9"/>
                  </a:lnTo>
                  <a:lnTo>
                    <a:pt x="39" y="7"/>
                  </a:lnTo>
                  <a:lnTo>
                    <a:pt x="43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6" y="1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8" y="1"/>
                  </a:lnTo>
                  <a:lnTo>
                    <a:pt x="83" y="1"/>
                  </a:lnTo>
                  <a:lnTo>
                    <a:pt x="87" y="2"/>
                  </a:lnTo>
                  <a:lnTo>
                    <a:pt x="91" y="4"/>
                  </a:lnTo>
                  <a:lnTo>
                    <a:pt x="96" y="5"/>
                  </a:lnTo>
                  <a:lnTo>
                    <a:pt x="100" y="7"/>
                  </a:lnTo>
                  <a:lnTo>
                    <a:pt x="104" y="9"/>
                  </a:lnTo>
                  <a:lnTo>
                    <a:pt x="108" y="11"/>
                  </a:lnTo>
                  <a:lnTo>
                    <a:pt x="111" y="14"/>
                  </a:lnTo>
                  <a:lnTo>
                    <a:pt x="115" y="17"/>
                  </a:lnTo>
                  <a:lnTo>
                    <a:pt x="118" y="20"/>
                  </a:lnTo>
                  <a:lnTo>
                    <a:pt x="121" y="23"/>
                  </a:lnTo>
                  <a:lnTo>
                    <a:pt x="124" y="27"/>
                  </a:lnTo>
                  <a:lnTo>
                    <a:pt x="127" y="30"/>
                  </a:lnTo>
                  <a:lnTo>
                    <a:pt x="129" y="34"/>
                  </a:lnTo>
                  <a:lnTo>
                    <a:pt x="131" y="38"/>
                  </a:lnTo>
                  <a:lnTo>
                    <a:pt x="133" y="42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00" name="Google Shape;1000;p49"/>
            <p:cNvSpPr/>
            <p:nvPr/>
          </p:nvSpPr>
          <p:spPr>
            <a:xfrm>
              <a:off x="878800" y="243212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7"/>
                  </a:moveTo>
                  <a:lnTo>
                    <a:pt x="115" y="63"/>
                  </a:lnTo>
                  <a:lnTo>
                    <a:pt x="114" y="69"/>
                  </a:lnTo>
                  <a:lnTo>
                    <a:pt x="112" y="74"/>
                  </a:lnTo>
                  <a:lnTo>
                    <a:pt x="111" y="80"/>
                  </a:lnTo>
                  <a:lnTo>
                    <a:pt x="108" y="85"/>
                  </a:lnTo>
                  <a:lnTo>
                    <a:pt x="105" y="89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90" y="105"/>
                  </a:lnTo>
                  <a:lnTo>
                    <a:pt x="85" y="108"/>
                  </a:lnTo>
                  <a:lnTo>
                    <a:pt x="80" y="110"/>
                  </a:lnTo>
                  <a:lnTo>
                    <a:pt x="75" y="112"/>
                  </a:lnTo>
                  <a:lnTo>
                    <a:pt x="69" y="114"/>
                  </a:lnTo>
                  <a:lnTo>
                    <a:pt x="64" y="115"/>
                  </a:lnTo>
                  <a:lnTo>
                    <a:pt x="58" y="115"/>
                  </a:lnTo>
                  <a:lnTo>
                    <a:pt x="52" y="115"/>
                  </a:lnTo>
                  <a:lnTo>
                    <a:pt x="46" y="114"/>
                  </a:lnTo>
                  <a:lnTo>
                    <a:pt x="41" y="112"/>
                  </a:lnTo>
                  <a:lnTo>
                    <a:pt x="36" y="110"/>
                  </a:lnTo>
                  <a:lnTo>
                    <a:pt x="31" y="108"/>
                  </a:lnTo>
                  <a:lnTo>
                    <a:pt x="26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89"/>
                  </a:lnTo>
                  <a:lnTo>
                    <a:pt x="7" y="84"/>
                  </a:lnTo>
                  <a:lnTo>
                    <a:pt x="5" y="79"/>
                  </a:lnTo>
                  <a:lnTo>
                    <a:pt x="3" y="74"/>
                  </a:lnTo>
                  <a:lnTo>
                    <a:pt x="1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0" y="51"/>
                  </a:lnTo>
                  <a:lnTo>
                    <a:pt x="1" y="46"/>
                  </a:lnTo>
                  <a:lnTo>
                    <a:pt x="3" y="40"/>
                  </a:lnTo>
                  <a:lnTo>
                    <a:pt x="5" y="35"/>
                  </a:lnTo>
                  <a:lnTo>
                    <a:pt x="7" y="30"/>
                  </a:lnTo>
                  <a:lnTo>
                    <a:pt x="10" y="25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1" y="13"/>
                  </a:lnTo>
                  <a:lnTo>
                    <a:pt x="26" y="10"/>
                  </a:lnTo>
                  <a:lnTo>
                    <a:pt x="31" y="7"/>
                  </a:lnTo>
                  <a:lnTo>
                    <a:pt x="36" y="4"/>
                  </a:lnTo>
                  <a:lnTo>
                    <a:pt x="41" y="3"/>
                  </a:lnTo>
                  <a:lnTo>
                    <a:pt x="46" y="1"/>
                  </a:lnTo>
                  <a:lnTo>
                    <a:pt x="52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69" y="1"/>
                  </a:lnTo>
                  <a:lnTo>
                    <a:pt x="75" y="3"/>
                  </a:lnTo>
                  <a:lnTo>
                    <a:pt x="80" y="5"/>
                  </a:lnTo>
                  <a:lnTo>
                    <a:pt x="85" y="7"/>
                  </a:lnTo>
                  <a:lnTo>
                    <a:pt x="90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5"/>
                  </a:lnTo>
                  <a:lnTo>
                    <a:pt x="108" y="30"/>
                  </a:lnTo>
                  <a:lnTo>
                    <a:pt x="111" y="35"/>
                  </a:lnTo>
                  <a:lnTo>
                    <a:pt x="112" y="40"/>
                  </a:lnTo>
                  <a:lnTo>
                    <a:pt x="114" y="46"/>
                  </a:lnTo>
                  <a:lnTo>
                    <a:pt x="115" y="51"/>
                  </a:lnTo>
                  <a:lnTo>
                    <a:pt x="115" y="5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01" name="Google Shape;1001;p49"/>
            <p:cNvSpPr/>
            <p:nvPr/>
          </p:nvSpPr>
          <p:spPr>
            <a:xfrm>
              <a:off x="874840" y="242780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4"/>
                  </a:lnTo>
                  <a:lnTo>
                    <a:pt x="137" y="78"/>
                  </a:lnTo>
                  <a:lnTo>
                    <a:pt x="137" y="83"/>
                  </a:lnTo>
                  <a:lnTo>
                    <a:pt x="136" y="87"/>
                  </a:lnTo>
                  <a:lnTo>
                    <a:pt x="135" y="91"/>
                  </a:lnTo>
                  <a:lnTo>
                    <a:pt x="133" y="96"/>
                  </a:lnTo>
                  <a:lnTo>
                    <a:pt x="131" y="100"/>
                  </a:lnTo>
                  <a:lnTo>
                    <a:pt x="129" y="104"/>
                  </a:lnTo>
                  <a:lnTo>
                    <a:pt x="126" y="108"/>
                  </a:lnTo>
                  <a:lnTo>
                    <a:pt x="124" y="111"/>
                  </a:lnTo>
                  <a:lnTo>
                    <a:pt x="121" y="115"/>
                  </a:lnTo>
                  <a:lnTo>
                    <a:pt x="117" y="118"/>
                  </a:lnTo>
                  <a:lnTo>
                    <a:pt x="114" y="121"/>
                  </a:lnTo>
                  <a:lnTo>
                    <a:pt x="111" y="124"/>
                  </a:lnTo>
                  <a:lnTo>
                    <a:pt x="107" y="127"/>
                  </a:lnTo>
                  <a:lnTo>
                    <a:pt x="103" y="129"/>
                  </a:lnTo>
                  <a:lnTo>
                    <a:pt x="99" y="131"/>
                  </a:lnTo>
                  <a:lnTo>
                    <a:pt x="95" y="133"/>
                  </a:lnTo>
                  <a:lnTo>
                    <a:pt x="91" y="134"/>
                  </a:lnTo>
                  <a:lnTo>
                    <a:pt x="87" y="136"/>
                  </a:lnTo>
                  <a:lnTo>
                    <a:pt x="82" y="137"/>
                  </a:lnTo>
                  <a:lnTo>
                    <a:pt x="78" y="137"/>
                  </a:lnTo>
                  <a:lnTo>
                    <a:pt x="73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5" y="137"/>
                  </a:lnTo>
                  <a:lnTo>
                    <a:pt x="51" y="136"/>
                  </a:lnTo>
                  <a:lnTo>
                    <a:pt x="47" y="134"/>
                  </a:lnTo>
                  <a:lnTo>
                    <a:pt x="42" y="133"/>
                  </a:lnTo>
                  <a:lnTo>
                    <a:pt x="38" y="131"/>
                  </a:lnTo>
                  <a:lnTo>
                    <a:pt x="34" y="129"/>
                  </a:lnTo>
                  <a:lnTo>
                    <a:pt x="30" y="127"/>
                  </a:lnTo>
                  <a:lnTo>
                    <a:pt x="27" y="124"/>
                  </a:lnTo>
                  <a:lnTo>
                    <a:pt x="23" y="121"/>
                  </a:lnTo>
                  <a:lnTo>
                    <a:pt x="20" y="118"/>
                  </a:lnTo>
                  <a:lnTo>
                    <a:pt x="17" y="115"/>
                  </a:lnTo>
                  <a:lnTo>
                    <a:pt x="14" y="111"/>
                  </a:lnTo>
                  <a:lnTo>
                    <a:pt x="11" y="108"/>
                  </a:lnTo>
                  <a:lnTo>
                    <a:pt x="9" y="104"/>
                  </a:lnTo>
                  <a:lnTo>
                    <a:pt x="7" y="100"/>
                  </a:lnTo>
                  <a:lnTo>
                    <a:pt x="5" y="96"/>
                  </a:lnTo>
                  <a:lnTo>
                    <a:pt x="4" y="91"/>
                  </a:lnTo>
                  <a:lnTo>
                    <a:pt x="2" y="87"/>
                  </a:lnTo>
                  <a:lnTo>
                    <a:pt x="1" y="83"/>
                  </a:lnTo>
                  <a:lnTo>
                    <a:pt x="1" y="78"/>
                  </a:lnTo>
                  <a:lnTo>
                    <a:pt x="0" y="74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3"/>
                  </a:lnTo>
                  <a:lnTo>
                    <a:pt x="7" y="39"/>
                  </a:lnTo>
                  <a:lnTo>
                    <a:pt x="9" y="35"/>
                  </a:lnTo>
                  <a:lnTo>
                    <a:pt x="11" y="31"/>
                  </a:lnTo>
                  <a:lnTo>
                    <a:pt x="14" y="27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23" y="18"/>
                  </a:lnTo>
                  <a:lnTo>
                    <a:pt x="27" y="15"/>
                  </a:lnTo>
                  <a:lnTo>
                    <a:pt x="30" y="12"/>
                  </a:lnTo>
                  <a:lnTo>
                    <a:pt x="34" y="10"/>
                  </a:lnTo>
                  <a:lnTo>
                    <a:pt x="38" y="8"/>
                  </a:lnTo>
                  <a:lnTo>
                    <a:pt x="42" y="6"/>
                  </a:lnTo>
                  <a:lnTo>
                    <a:pt x="47" y="4"/>
                  </a:lnTo>
                  <a:lnTo>
                    <a:pt x="51" y="3"/>
                  </a:lnTo>
                  <a:lnTo>
                    <a:pt x="55" y="2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8" y="1"/>
                  </a:lnTo>
                  <a:lnTo>
                    <a:pt x="82" y="2"/>
                  </a:lnTo>
                  <a:lnTo>
                    <a:pt x="87" y="3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99" y="8"/>
                  </a:lnTo>
                  <a:lnTo>
                    <a:pt x="103" y="10"/>
                  </a:lnTo>
                  <a:lnTo>
                    <a:pt x="107" y="12"/>
                  </a:lnTo>
                  <a:lnTo>
                    <a:pt x="110" y="15"/>
                  </a:lnTo>
                  <a:lnTo>
                    <a:pt x="114" y="18"/>
                  </a:lnTo>
                  <a:lnTo>
                    <a:pt x="117" y="21"/>
                  </a:lnTo>
                  <a:lnTo>
                    <a:pt x="120" y="24"/>
                  </a:lnTo>
                  <a:lnTo>
                    <a:pt x="123" y="27"/>
                  </a:lnTo>
                  <a:lnTo>
                    <a:pt x="126" y="31"/>
                  </a:lnTo>
                  <a:lnTo>
                    <a:pt x="129" y="35"/>
                  </a:lnTo>
                  <a:lnTo>
                    <a:pt x="131" y="39"/>
                  </a:lnTo>
                  <a:lnTo>
                    <a:pt x="133" y="43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02" name="Google Shape;1002;p49"/>
            <p:cNvSpPr/>
            <p:nvPr/>
          </p:nvSpPr>
          <p:spPr>
            <a:xfrm>
              <a:off x="801040" y="236012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6"/>
                  </a:lnTo>
                  <a:lnTo>
                    <a:pt x="54" y="39"/>
                  </a:lnTo>
                  <a:lnTo>
                    <a:pt x="53" y="41"/>
                  </a:lnTo>
                  <a:lnTo>
                    <a:pt x="51" y="43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9"/>
                  </a:lnTo>
                  <a:lnTo>
                    <a:pt x="44" y="51"/>
                  </a:lnTo>
                  <a:lnTo>
                    <a:pt x="41" y="53"/>
                  </a:lnTo>
                  <a:lnTo>
                    <a:pt x="39" y="54"/>
                  </a:lnTo>
                  <a:lnTo>
                    <a:pt x="36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17" y="54"/>
                  </a:lnTo>
                  <a:lnTo>
                    <a:pt x="15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44" y="5"/>
                  </a:lnTo>
                  <a:lnTo>
                    <a:pt x="46" y="6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3" y="14"/>
                  </a:lnTo>
                  <a:lnTo>
                    <a:pt x="54" y="17"/>
                  </a:lnTo>
                  <a:lnTo>
                    <a:pt x="55" y="19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03" name="Google Shape;1003;p49"/>
            <p:cNvSpPr/>
            <p:nvPr/>
          </p:nvSpPr>
          <p:spPr>
            <a:xfrm>
              <a:off x="796360" y="235544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0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2"/>
                  </a:lnTo>
                  <a:lnTo>
                    <a:pt x="64" y="75"/>
                  </a:lnTo>
                  <a:lnTo>
                    <a:pt x="60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2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0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1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0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2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04" name="Google Shape;1004;p49"/>
            <p:cNvSpPr/>
            <p:nvPr/>
          </p:nvSpPr>
          <p:spPr>
            <a:xfrm>
              <a:off x="790240" y="234932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8"/>
                  </a:moveTo>
                  <a:lnTo>
                    <a:pt x="115" y="64"/>
                  </a:lnTo>
                  <a:lnTo>
                    <a:pt x="114" y="69"/>
                  </a:lnTo>
                  <a:lnTo>
                    <a:pt x="112" y="75"/>
                  </a:lnTo>
                  <a:lnTo>
                    <a:pt x="111" y="80"/>
                  </a:lnTo>
                  <a:lnTo>
                    <a:pt x="108" y="85"/>
                  </a:lnTo>
                  <a:lnTo>
                    <a:pt x="105" y="90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90" y="105"/>
                  </a:lnTo>
                  <a:lnTo>
                    <a:pt x="85" y="108"/>
                  </a:lnTo>
                  <a:lnTo>
                    <a:pt x="80" y="110"/>
                  </a:lnTo>
                  <a:lnTo>
                    <a:pt x="75" y="112"/>
                  </a:lnTo>
                  <a:lnTo>
                    <a:pt x="69" y="114"/>
                  </a:lnTo>
                  <a:lnTo>
                    <a:pt x="64" y="115"/>
                  </a:lnTo>
                  <a:lnTo>
                    <a:pt x="58" y="115"/>
                  </a:lnTo>
                  <a:lnTo>
                    <a:pt x="52" y="115"/>
                  </a:lnTo>
                  <a:lnTo>
                    <a:pt x="46" y="114"/>
                  </a:lnTo>
                  <a:lnTo>
                    <a:pt x="41" y="112"/>
                  </a:lnTo>
                  <a:lnTo>
                    <a:pt x="36" y="111"/>
                  </a:lnTo>
                  <a:lnTo>
                    <a:pt x="31" y="108"/>
                  </a:lnTo>
                  <a:lnTo>
                    <a:pt x="26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90"/>
                  </a:lnTo>
                  <a:lnTo>
                    <a:pt x="7" y="85"/>
                  </a:lnTo>
                  <a:lnTo>
                    <a:pt x="5" y="80"/>
                  </a:lnTo>
                  <a:lnTo>
                    <a:pt x="3" y="75"/>
                  </a:lnTo>
                  <a:lnTo>
                    <a:pt x="1" y="69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1" y="46"/>
                  </a:lnTo>
                  <a:lnTo>
                    <a:pt x="3" y="41"/>
                  </a:lnTo>
                  <a:lnTo>
                    <a:pt x="5" y="36"/>
                  </a:lnTo>
                  <a:lnTo>
                    <a:pt x="7" y="31"/>
                  </a:lnTo>
                  <a:lnTo>
                    <a:pt x="10" y="26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1" y="13"/>
                  </a:lnTo>
                  <a:lnTo>
                    <a:pt x="26" y="10"/>
                  </a:lnTo>
                  <a:lnTo>
                    <a:pt x="30" y="7"/>
                  </a:lnTo>
                  <a:lnTo>
                    <a:pt x="35" y="5"/>
                  </a:lnTo>
                  <a:lnTo>
                    <a:pt x="41" y="3"/>
                  </a:lnTo>
                  <a:lnTo>
                    <a:pt x="46" y="1"/>
                  </a:lnTo>
                  <a:lnTo>
                    <a:pt x="52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69" y="1"/>
                  </a:lnTo>
                  <a:lnTo>
                    <a:pt x="75" y="3"/>
                  </a:lnTo>
                  <a:lnTo>
                    <a:pt x="80" y="5"/>
                  </a:lnTo>
                  <a:lnTo>
                    <a:pt x="85" y="7"/>
                  </a:lnTo>
                  <a:lnTo>
                    <a:pt x="90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6"/>
                  </a:lnTo>
                  <a:lnTo>
                    <a:pt x="108" y="30"/>
                  </a:lnTo>
                  <a:lnTo>
                    <a:pt x="110" y="35"/>
                  </a:lnTo>
                  <a:lnTo>
                    <a:pt x="112" y="41"/>
                  </a:lnTo>
                  <a:lnTo>
                    <a:pt x="114" y="46"/>
                  </a:lnTo>
                  <a:lnTo>
                    <a:pt x="115" y="52"/>
                  </a:lnTo>
                  <a:lnTo>
                    <a:pt x="115" y="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05" name="Google Shape;1005;p49"/>
            <p:cNvSpPr/>
            <p:nvPr/>
          </p:nvSpPr>
          <p:spPr>
            <a:xfrm>
              <a:off x="1184800" y="250160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7"/>
                  </a:lnTo>
                  <a:lnTo>
                    <a:pt x="54" y="39"/>
                  </a:lnTo>
                  <a:lnTo>
                    <a:pt x="53" y="42"/>
                  </a:lnTo>
                  <a:lnTo>
                    <a:pt x="51" y="44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50"/>
                  </a:lnTo>
                  <a:lnTo>
                    <a:pt x="44" y="51"/>
                  </a:lnTo>
                  <a:lnTo>
                    <a:pt x="41" y="53"/>
                  </a:lnTo>
                  <a:lnTo>
                    <a:pt x="39" y="54"/>
                  </a:lnTo>
                  <a:lnTo>
                    <a:pt x="36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17" y="54"/>
                  </a:lnTo>
                  <a:lnTo>
                    <a:pt x="15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4" y="3"/>
                  </a:lnTo>
                  <a:lnTo>
                    <a:pt x="17" y="2"/>
                  </a:lnTo>
                  <a:lnTo>
                    <a:pt x="19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43" y="5"/>
                  </a:lnTo>
                  <a:lnTo>
                    <a:pt x="46" y="7"/>
                  </a:lnTo>
                  <a:lnTo>
                    <a:pt x="48" y="8"/>
                  </a:lnTo>
                  <a:lnTo>
                    <a:pt x="49" y="10"/>
                  </a:lnTo>
                  <a:lnTo>
                    <a:pt x="51" y="13"/>
                  </a:lnTo>
                  <a:lnTo>
                    <a:pt x="53" y="15"/>
                  </a:lnTo>
                  <a:lnTo>
                    <a:pt x="54" y="17"/>
                  </a:lnTo>
                  <a:lnTo>
                    <a:pt x="55" y="20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06" name="Google Shape;1006;p49"/>
            <p:cNvSpPr/>
            <p:nvPr/>
          </p:nvSpPr>
          <p:spPr>
            <a:xfrm>
              <a:off x="1180120" y="249692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1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3"/>
                  </a:lnTo>
                  <a:lnTo>
                    <a:pt x="64" y="75"/>
                  </a:lnTo>
                  <a:lnTo>
                    <a:pt x="61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1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0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1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0" y="5"/>
                  </a:lnTo>
                  <a:lnTo>
                    <a:pt x="64" y="7"/>
                  </a:lnTo>
                  <a:lnTo>
                    <a:pt x="67" y="10"/>
                  </a:lnTo>
                  <a:lnTo>
                    <a:pt x="70" y="12"/>
                  </a:lnTo>
                  <a:lnTo>
                    <a:pt x="72" y="15"/>
                  </a:lnTo>
                  <a:lnTo>
                    <a:pt x="75" y="18"/>
                  </a:lnTo>
                  <a:lnTo>
                    <a:pt x="77" y="22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07" name="Google Shape;1007;p49"/>
            <p:cNvSpPr/>
            <p:nvPr/>
          </p:nvSpPr>
          <p:spPr>
            <a:xfrm>
              <a:off x="1174000" y="249116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7"/>
                  </a:moveTo>
                  <a:lnTo>
                    <a:pt x="115" y="63"/>
                  </a:lnTo>
                  <a:lnTo>
                    <a:pt x="114" y="69"/>
                  </a:lnTo>
                  <a:lnTo>
                    <a:pt x="112" y="74"/>
                  </a:lnTo>
                  <a:lnTo>
                    <a:pt x="111" y="80"/>
                  </a:lnTo>
                  <a:lnTo>
                    <a:pt x="108" y="85"/>
                  </a:lnTo>
                  <a:lnTo>
                    <a:pt x="105" y="89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90" y="105"/>
                  </a:lnTo>
                  <a:lnTo>
                    <a:pt x="85" y="108"/>
                  </a:lnTo>
                  <a:lnTo>
                    <a:pt x="80" y="110"/>
                  </a:lnTo>
                  <a:lnTo>
                    <a:pt x="75" y="112"/>
                  </a:lnTo>
                  <a:lnTo>
                    <a:pt x="70" y="114"/>
                  </a:lnTo>
                  <a:lnTo>
                    <a:pt x="64" y="115"/>
                  </a:lnTo>
                  <a:lnTo>
                    <a:pt x="58" y="115"/>
                  </a:lnTo>
                  <a:lnTo>
                    <a:pt x="52" y="115"/>
                  </a:lnTo>
                  <a:lnTo>
                    <a:pt x="46" y="114"/>
                  </a:lnTo>
                  <a:lnTo>
                    <a:pt x="41" y="112"/>
                  </a:lnTo>
                  <a:lnTo>
                    <a:pt x="35" y="110"/>
                  </a:lnTo>
                  <a:lnTo>
                    <a:pt x="30" y="108"/>
                  </a:lnTo>
                  <a:lnTo>
                    <a:pt x="26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89"/>
                  </a:lnTo>
                  <a:lnTo>
                    <a:pt x="7" y="84"/>
                  </a:lnTo>
                  <a:lnTo>
                    <a:pt x="5" y="79"/>
                  </a:lnTo>
                  <a:lnTo>
                    <a:pt x="3" y="74"/>
                  </a:lnTo>
                  <a:lnTo>
                    <a:pt x="1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0" y="51"/>
                  </a:lnTo>
                  <a:lnTo>
                    <a:pt x="1" y="46"/>
                  </a:lnTo>
                  <a:lnTo>
                    <a:pt x="3" y="40"/>
                  </a:lnTo>
                  <a:lnTo>
                    <a:pt x="5" y="35"/>
                  </a:lnTo>
                  <a:lnTo>
                    <a:pt x="7" y="30"/>
                  </a:lnTo>
                  <a:lnTo>
                    <a:pt x="10" y="25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1" y="13"/>
                  </a:lnTo>
                  <a:lnTo>
                    <a:pt x="26" y="10"/>
                  </a:lnTo>
                  <a:lnTo>
                    <a:pt x="30" y="7"/>
                  </a:lnTo>
                  <a:lnTo>
                    <a:pt x="35" y="4"/>
                  </a:lnTo>
                  <a:lnTo>
                    <a:pt x="41" y="3"/>
                  </a:lnTo>
                  <a:lnTo>
                    <a:pt x="46" y="1"/>
                  </a:lnTo>
                  <a:lnTo>
                    <a:pt x="52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70" y="1"/>
                  </a:lnTo>
                  <a:lnTo>
                    <a:pt x="75" y="3"/>
                  </a:lnTo>
                  <a:lnTo>
                    <a:pt x="80" y="5"/>
                  </a:lnTo>
                  <a:lnTo>
                    <a:pt x="85" y="7"/>
                  </a:lnTo>
                  <a:lnTo>
                    <a:pt x="90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5"/>
                  </a:lnTo>
                  <a:lnTo>
                    <a:pt x="108" y="30"/>
                  </a:lnTo>
                  <a:lnTo>
                    <a:pt x="111" y="35"/>
                  </a:lnTo>
                  <a:lnTo>
                    <a:pt x="112" y="40"/>
                  </a:lnTo>
                  <a:lnTo>
                    <a:pt x="114" y="46"/>
                  </a:lnTo>
                  <a:lnTo>
                    <a:pt x="115" y="51"/>
                  </a:lnTo>
                  <a:lnTo>
                    <a:pt x="115" y="5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08" name="Google Shape;1008;p49"/>
            <p:cNvSpPr/>
            <p:nvPr/>
          </p:nvSpPr>
          <p:spPr>
            <a:xfrm>
              <a:off x="1170040" y="248684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6"/>
                  </a:lnTo>
                  <a:lnTo>
                    <a:pt x="137" y="83"/>
                  </a:lnTo>
                  <a:lnTo>
                    <a:pt x="135" y="89"/>
                  </a:lnTo>
                  <a:lnTo>
                    <a:pt x="133" y="96"/>
                  </a:lnTo>
                  <a:lnTo>
                    <a:pt x="130" y="102"/>
                  </a:lnTo>
                  <a:lnTo>
                    <a:pt x="126" y="108"/>
                  </a:lnTo>
                  <a:lnTo>
                    <a:pt x="122" y="113"/>
                  </a:lnTo>
                  <a:lnTo>
                    <a:pt x="118" y="118"/>
                  </a:lnTo>
                  <a:lnTo>
                    <a:pt x="113" y="122"/>
                  </a:lnTo>
                  <a:lnTo>
                    <a:pt x="108" y="126"/>
                  </a:lnTo>
                  <a:lnTo>
                    <a:pt x="102" y="130"/>
                  </a:lnTo>
                  <a:lnTo>
                    <a:pt x="96" y="133"/>
                  </a:lnTo>
                  <a:lnTo>
                    <a:pt x="89" y="135"/>
                  </a:lnTo>
                  <a:lnTo>
                    <a:pt x="83" y="137"/>
                  </a:lnTo>
                  <a:lnTo>
                    <a:pt x="76" y="138"/>
                  </a:lnTo>
                  <a:lnTo>
                    <a:pt x="69" y="138"/>
                  </a:lnTo>
                  <a:lnTo>
                    <a:pt x="62" y="138"/>
                  </a:lnTo>
                  <a:lnTo>
                    <a:pt x="55" y="137"/>
                  </a:lnTo>
                  <a:lnTo>
                    <a:pt x="49" y="135"/>
                  </a:lnTo>
                  <a:lnTo>
                    <a:pt x="42" y="133"/>
                  </a:lnTo>
                  <a:lnTo>
                    <a:pt x="36" y="130"/>
                  </a:lnTo>
                  <a:lnTo>
                    <a:pt x="30" y="126"/>
                  </a:lnTo>
                  <a:lnTo>
                    <a:pt x="25" y="122"/>
                  </a:lnTo>
                  <a:lnTo>
                    <a:pt x="20" y="118"/>
                  </a:lnTo>
                  <a:lnTo>
                    <a:pt x="16" y="113"/>
                  </a:lnTo>
                  <a:lnTo>
                    <a:pt x="12" y="108"/>
                  </a:lnTo>
                  <a:lnTo>
                    <a:pt x="8" y="102"/>
                  </a:lnTo>
                  <a:lnTo>
                    <a:pt x="5" y="96"/>
                  </a:lnTo>
                  <a:lnTo>
                    <a:pt x="3" y="89"/>
                  </a:lnTo>
                  <a:lnTo>
                    <a:pt x="1" y="83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5" y="42"/>
                  </a:lnTo>
                  <a:lnTo>
                    <a:pt x="8" y="36"/>
                  </a:lnTo>
                  <a:lnTo>
                    <a:pt x="12" y="30"/>
                  </a:lnTo>
                  <a:lnTo>
                    <a:pt x="16" y="25"/>
                  </a:lnTo>
                  <a:lnTo>
                    <a:pt x="20" y="20"/>
                  </a:lnTo>
                  <a:lnTo>
                    <a:pt x="25" y="16"/>
                  </a:lnTo>
                  <a:lnTo>
                    <a:pt x="30" y="12"/>
                  </a:lnTo>
                  <a:lnTo>
                    <a:pt x="36" y="8"/>
                  </a:lnTo>
                  <a:lnTo>
                    <a:pt x="42" y="5"/>
                  </a:lnTo>
                  <a:lnTo>
                    <a:pt x="49" y="3"/>
                  </a:lnTo>
                  <a:lnTo>
                    <a:pt x="55" y="1"/>
                  </a:lnTo>
                  <a:lnTo>
                    <a:pt x="62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3" y="1"/>
                  </a:lnTo>
                  <a:lnTo>
                    <a:pt x="89" y="3"/>
                  </a:lnTo>
                  <a:lnTo>
                    <a:pt x="96" y="5"/>
                  </a:lnTo>
                  <a:lnTo>
                    <a:pt x="102" y="8"/>
                  </a:lnTo>
                  <a:lnTo>
                    <a:pt x="108" y="12"/>
                  </a:lnTo>
                  <a:lnTo>
                    <a:pt x="113" y="16"/>
                  </a:lnTo>
                  <a:lnTo>
                    <a:pt x="118" y="20"/>
                  </a:lnTo>
                  <a:lnTo>
                    <a:pt x="122" y="25"/>
                  </a:lnTo>
                  <a:lnTo>
                    <a:pt x="126" y="30"/>
                  </a:lnTo>
                  <a:lnTo>
                    <a:pt x="130" y="36"/>
                  </a:lnTo>
                  <a:lnTo>
                    <a:pt x="133" y="42"/>
                  </a:lnTo>
                  <a:lnTo>
                    <a:pt x="135" y="49"/>
                  </a:lnTo>
                  <a:lnTo>
                    <a:pt x="137" y="55"/>
                  </a:lnTo>
                  <a:lnTo>
                    <a:pt x="138" y="62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09" name="Google Shape;1009;p49"/>
            <p:cNvSpPr/>
            <p:nvPr/>
          </p:nvSpPr>
          <p:spPr>
            <a:xfrm>
              <a:off x="1364800" y="250772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6"/>
                  </a:lnTo>
                  <a:lnTo>
                    <a:pt x="54" y="39"/>
                  </a:lnTo>
                  <a:lnTo>
                    <a:pt x="53" y="41"/>
                  </a:lnTo>
                  <a:lnTo>
                    <a:pt x="51" y="43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9"/>
                  </a:lnTo>
                  <a:lnTo>
                    <a:pt x="44" y="51"/>
                  </a:lnTo>
                  <a:lnTo>
                    <a:pt x="42" y="53"/>
                  </a:lnTo>
                  <a:lnTo>
                    <a:pt x="39" y="54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19" y="55"/>
                  </a:lnTo>
                  <a:lnTo>
                    <a:pt x="17" y="54"/>
                  </a:lnTo>
                  <a:lnTo>
                    <a:pt x="14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4" y="3"/>
                  </a:lnTo>
                  <a:lnTo>
                    <a:pt x="17" y="2"/>
                  </a:lnTo>
                  <a:lnTo>
                    <a:pt x="19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7" y="1"/>
                  </a:lnTo>
                  <a:lnTo>
                    <a:pt x="39" y="2"/>
                  </a:lnTo>
                  <a:lnTo>
                    <a:pt x="42" y="3"/>
                  </a:lnTo>
                  <a:lnTo>
                    <a:pt x="44" y="5"/>
                  </a:lnTo>
                  <a:lnTo>
                    <a:pt x="46" y="6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3" y="14"/>
                  </a:lnTo>
                  <a:lnTo>
                    <a:pt x="54" y="17"/>
                  </a:lnTo>
                  <a:lnTo>
                    <a:pt x="55" y="19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10" name="Google Shape;1010;p49"/>
            <p:cNvSpPr/>
            <p:nvPr/>
          </p:nvSpPr>
          <p:spPr>
            <a:xfrm>
              <a:off x="655960" y="2372360"/>
              <a:ext cx="149040" cy="76320"/>
            </a:xfrm>
            <a:custGeom>
              <a:avLst/>
              <a:gdLst/>
              <a:ahLst/>
              <a:cxnLst/>
              <a:rect l="l" t="t" r="r" b="b"/>
              <a:pathLst>
                <a:path w="414" h="212" extrusionOk="0">
                  <a:moveTo>
                    <a:pt x="90" y="211"/>
                  </a:moveTo>
                  <a:lnTo>
                    <a:pt x="0" y="211"/>
                  </a:lnTo>
                  <a:lnTo>
                    <a:pt x="0" y="203"/>
                  </a:lnTo>
                  <a:lnTo>
                    <a:pt x="87" y="203"/>
                  </a:lnTo>
                  <a:lnTo>
                    <a:pt x="275" y="0"/>
                  </a:lnTo>
                  <a:lnTo>
                    <a:pt x="413" y="0"/>
                  </a:lnTo>
                  <a:lnTo>
                    <a:pt x="413" y="8"/>
                  </a:lnTo>
                  <a:lnTo>
                    <a:pt x="279" y="8"/>
                  </a:lnTo>
                  <a:lnTo>
                    <a:pt x="90" y="2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11" name="Google Shape;1011;p49"/>
            <p:cNvSpPr/>
            <p:nvPr/>
          </p:nvSpPr>
          <p:spPr>
            <a:xfrm>
              <a:off x="625720" y="242168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0" y="124"/>
                  </a:moveTo>
                  <a:lnTo>
                    <a:pt x="54" y="123"/>
                  </a:lnTo>
                  <a:lnTo>
                    <a:pt x="48" y="122"/>
                  </a:lnTo>
                  <a:lnTo>
                    <a:pt x="42" y="120"/>
                  </a:lnTo>
                  <a:lnTo>
                    <a:pt x="36" y="118"/>
                  </a:lnTo>
                  <a:lnTo>
                    <a:pt x="31" y="115"/>
                  </a:lnTo>
                  <a:lnTo>
                    <a:pt x="26" y="112"/>
                  </a:lnTo>
                  <a:lnTo>
                    <a:pt x="21" y="108"/>
                  </a:lnTo>
                  <a:lnTo>
                    <a:pt x="17" y="103"/>
                  </a:lnTo>
                  <a:lnTo>
                    <a:pt x="13" y="99"/>
                  </a:lnTo>
                  <a:lnTo>
                    <a:pt x="10" y="94"/>
                  </a:lnTo>
                  <a:lnTo>
                    <a:pt x="7" y="89"/>
                  </a:lnTo>
                  <a:lnTo>
                    <a:pt x="4" y="83"/>
                  </a:lnTo>
                  <a:lnTo>
                    <a:pt x="2" y="77"/>
                  </a:lnTo>
                  <a:lnTo>
                    <a:pt x="1" y="71"/>
                  </a:lnTo>
                  <a:lnTo>
                    <a:pt x="0" y="65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2" y="47"/>
                  </a:lnTo>
                  <a:lnTo>
                    <a:pt x="3" y="41"/>
                  </a:lnTo>
                  <a:lnTo>
                    <a:pt x="6" y="35"/>
                  </a:lnTo>
                  <a:lnTo>
                    <a:pt x="9" y="30"/>
                  </a:lnTo>
                  <a:lnTo>
                    <a:pt x="12" y="25"/>
                  </a:lnTo>
                  <a:lnTo>
                    <a:pt x="16" y="20"/>
                  </a:lnTo>
                  <a:lnTo>
                    <a:pt x="20" y="16"/>
                  </a:lnTo>
                  <a:lnTo>
                    <a:pt x="25" y="12"/>
                  </a:lnTo>
                  <a:lnTo>
                    <a:pt x="30" y="9"/>
                  </a:lnTo>
                  <a:lnTo>
                    <a:pt x="35" y="6"/>
                  </a:lnTo>
                  <a:lnTo>
                    <a:pt x="41" y="4"/>
                  </a:lnTo>
                  <a:lnTo>
                    <a:pt x="46" y="2"/>
                  </a:lnTo>
                  <a:lnTo>
                    <a:pt x="52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1"/>
                  </a:lnTo>
                  <a:lnTo>
                    <a:pt x="77" y="2"/>
                  </a:lnTo>
                  <a:lnTo>
                    <a:pt x="83" y="4"/>
                  </a:lnTo>
                  <a:lnTo>
                    <a:pt x="89" y="6"/>
                  </a:lnTo>
                  <a:lnTo>
                    <a:pt x="94" y="9"/>
                  </a:lnTo>
                  <a:lnTo>
                    <a:pt x="99" y="12"/>
                  </a:lnTo>
                  <a:lnTo>
                    <a:pt x="104" y="16"/>
                  </a:lnTo>
                  <a:lnTo>
                    <a:pt x="108" y="20"/>
                  </a:lnTo>
                  <a:lnTo>
                    <a:pt x="112" y="24"/>
                  </a:lnTo>
                  <a:lnTo>
                    <a:pt x="115" y="29"/>
                  </a:lnTo>
                  <a:lnTo>
                    <a:pt x="118" y="34"/>
                  </a:lnTo>
                  <a:lnTo>
                    <a:pt x="120" y="40"/>
                  </a:lnTo>
                  <a:lnTo>
                    <a:pt x="122" y="46"/>
                  </a:lnTo>
                  <a:lnTo>
                    <a:pt x="123" y="52"/>
                  </a:lnTo>
                  <a:lnTo>
                    <a:pt x="124" y="58"/>
                  </a:lnTo>
                  <a:lnTo>
                    <a:pt x="124" y="64"/>
                  </a:lnTo>
                  <a:lnTo>
                    <a:pt x="123" y="70"/>
                  </a:lnTo>
                  <a:lnTo>
                    <a:pt x="122" y="77"/>
                  </a:lnTo>
                  <a:lnTo>
                    <a:pt x="121" y="83"/>
                  </a:lnTo>
                  <a:lnTo>
                    <a:pt x="118" y="88"/>
                  </a:lnTo>
                  <a:lnTo>
                    <a:pt x="116" y="94"/>
                  </a:lnTo>
                  <a:lnTo>
                    <a:pt x="112" y="99"/>
                  </a:lnTo>
                  <a:lnTo>
                    <a:pt x="109" y="103"/>
                  </a:lnTo>
                  <a:lnTo>
                    <a:pt x="104" y="107"/>
                  </a:lnTo>
                  <a:lnTo>
                    <a:pt x="100" y="111"/>
                  </a:lnTo>
                  <a:lnTo>
                    <a:pt x="95" y="115"/>
                  </a:lnTo>
                  <a:lnTo>
                    <a:pt x="90" y="118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6" y="124"/>
                  </a:lnTo>
                  <a:lnTo>
                    <a:pt x="60" y="124"/>
                  </a:lnTo>
                  <a:moveTo>
                    <a:pt x="64" y="20"/>
                  </a:moveTo>
                  <a:lnTo>
                    <a:pt x="60" y="20"/>
                  </a:lnTo>
                  <a:lnTo>
                    <a:pt x="56" y="20"/>
                  </a:lnTo>
                  <a:lnTo>
                    <a:pt x="52" y="21"/>
                  </a:lnTo>
                  <a:lnTo>
                    <a:pt x="48" y="23"/>
                  </a:lnTo>
                  <a:lnTo>
                    <a:pt x="44" y="24"/>
                  </a:lnTo>
                  <a:lnTo>
                    <a:pt x="41" y="26"/>
                  </a:lnTo>
                  <a:lnTo>
                    <a:pt x="37" y="28"/>
                  </a:lnTo>
                  <a:lnTo>
                    <a:pt x="34" y="31"/>
                  </a:lnTo>
                  <a:lnTo>
                    <a:pt x="31" y="34"/>
                  </a:lnTo>
                  <a:lnTo>
                    <a:pt x="29" y="37"/>
                  </a:lnTo>
                  <a:lnTo>
                    <a:pt x="27" y="40"/>
                  </a:lnTo>
                  <a:lnTo>
                    <a:pt x="25" y="44"/>
                  </a:lnTo>
                  <a:lnTo>
                    <a:pt x="23" y="48"/>
                  </a:lnTo>
                  <a:lnTo>
                    <a:pt x="22" y="52"/>
                  </a:lnTo>
                  <a:lnTo>
                    <a:pt x="21" y="56"/>
                  </a:lnTo>
                  <a:lnTo>
                    <a:pt x="21" y="60"/>
                  </a:lnTo>
                  <a:lnTo>
                    <a:pt x="21" y="64"/>
                  </a:lnTo>
                  <a:lnTo>
                    <a:pt x="21" y="68"/>
                  </a:lnTo>
                  <a:lnTo>
                    <a:pt x="22" y="72"/>
                  </a:lnTo>
                  <a:lnTo>
                    <a:pt x="24" y="76"/>
                  </a:lnTo>
                  <a:lnTo>
                    <a:pt x="25" y="80"/>
                  </a:lnTo>
                  <a:lnTo>
                    <a:pt x="27" y="83"/>
                  </a:lnTo>
                  <a:lnTo>
                    <a:pt x="29" y="87"/>
                  </a:lnTo>
                  <a:lnTo>
                    <a:pt x="32" y="90"/>
                  </a:lnTo>
                  <a:lnTo>
                    <a:pt x="34" y="93"/>
                  </a:lnTo>
                  <a:lnTo>
                    <a:pt x="38" y="95"/>
                  </a:lnTo>
                  <a:lnTo>
                    <a:pt x="41" y="97"/>
                  </a:lnTo>
                  <a:lnTo>
                    <a:pt x="44" y="99"/>
                  </a:lnTo>
                  <a:lnTo>
                    <a:pt x="48" y="101"/>
                  </a:lnTo>
                  <a:lnTo>
                    <a:pt x="52" y="102"/>
                  </a:lnTo>
                  <a:lnTo>
                    <a:pt x="56" y="103"/>
                  </a:lnTo>
                  <a:lnTo>
                    <a:pt x="60" y="103"/>
                  </a:lnTo>
                  <a:lnTo>
                    <a:pt x="64" y="103"/>
                  </a:lnTo>
                  <a:lnTo>
                    <a:pt x="68" y="103"/>
                  </a:lnTo>
                  <a:lnTo>
                    <a:pt x="72" y="102"/>
                  </a:lnTo>
                  <a:lnTo>
                    <a:pt x="76" y="100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2"/>
                  </a:lnTo>
                  <a:lnTo>
                    <a:pt x="93" y="89"/>
                  </a:lnTo>
                  <a:lnTo>
                    <a:pt x="96" y="86"/>
                  </a:lnTo>
                  <a:lnTo>
                    <a:pt x="98" y="83"/>
                  </a:lnTo>
                  <a:lnTo>
                    <a:pt x="100" y="79"/>
                  </a:lnTo>
                  <a:lnTo>
                    <a:pt x="101" y="75"/>
                  </a:lnTo>
                  <a:lnTo>
                    <a:pt x="103" y="71"/>
                  </a:lnTo>
                  <a:lnTo>
                    <a:pt x="104" y="67"/>
                  </a:lnTo>
                  <a:lnTo>
                    <a:pt x="104" y="63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3" y="51"/>
                  </a:lnTo>
                  <a:lnTo>
                    <a:pt x="101" y="47"/>
                  </a:lnTo>
                  <a:lnTo>
                    <a:pt x="100" y="43"/>
                  </a:lnTo>
                  <a:lnTo>
                    <a:pt x="98" y="40"/>
                  </a:lnTo>
                  <a:lnTo>
                    <a:pt x="96" y="37"/>
                  </a:lnTo>
                  <a:lnTo>
                    <a:pt x="93" y="34"/>
                  </a:lnTo>
                  <a:lnTo>
                    <a:pt x="90" y="31"/>
                  </a:lnTo>
                  <a:lnTo>
                    <a:pt x="87" y="28"/>
                  </a:lnTo>
                  <a:lnTo>
                    <a:pt x="84" y="26"/>
                  </a:lnTo>
                  <a:lnTo>
                    <a:pt x="80" y="24"/>
                  </a:lnTo>
                  <a:lnTo>
                    <a:pt x="76" y="22"/>
                  </a:lnTo>
                  <a:lnTo>
                    <a:pt x="72" y="21"/>
                  </a:lnTo>
                  <a:lnTo>
                    <a:pt x="68" y="20"/>
                  </a:lnTo>
                  <a:lnTo>
                    <a:pt x="64" y="2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12" name="Google Shape;1012;p49"/>
            <p:cNvSpPr/>
            <p:nvPr/>
          </p:nvSpPr>
          <p:spPr>
            <a:xfrm>
              <a:off x="786280" y="234536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3"/>
                  </a:lnTo>
                  <a:lnTo>
                    <a:pt x="137" y="78"/>
                  </a:lnTo>
                  <a:lnTo>
                    <a:pt x="137" y="82"/>
                  </a:lnTo>
                  <a:lnTo>
                    <a:pt x="135" y="87"/>
                  </a:lnTo>
                  <a:lnTo>
                    <a:pt x="134" y="91"/>
                  </a:lnTo>
                  <a:lnTo>
                    <a:pt x="132" y="95"/>
                  </a:lnTo>
                  <a:lnTo>
                    <a:pt x="130" y="99"/>
                  </a:lnTo>
                  <a:lnTo>
                    <a:pt x="128" y="103"/>
                  </a:lnTo>
                  <a:lnTo>
                    <a:pt x="125" y="107"/>
                  </a:lnTo>
                  <a:lnTo>
                    <a:pt x="123" y="111"/>
                  </a:lnTo>
                  <a:lnTo>
                    <a:pt x="120" y="114"/>
                  </a:lnTo>
                  <a:lnTo>
                    <a:pt x="117" y="117"/>
                  </a:lnTo>
                  <a:lnTo>
                    <a:pt x="114" y="121"/>
                  </a:lnTo>
                  <a:lnTo>
                    <a:pt x="110" y="124"/>
                  </a:lnTo>
                  <a:lnTo>
                    <a:pt x="107" y="126"/>
                  </a:lnTo>
                  <a:lnTo>
                    <a:pt x="103" y="129"/>
                  </a:lnTo>
                  <a:lnTo>
                    <a:pt x="99" y="131"/>
                  </a:lnTo>
                  <a:lnTo>
                    <a:pt x="95" y="133"/>
                  </a:lnTo>
                  <a:lnTo>
                    <a:pt x="91" y="135"/>
                  </a:lnTo>
                  <a:lnTo>
                    <a:pt x="87" y="136"/>
                  </a:lnTo>
                  <a:lnTo>
                    <a:pt x="82" y="137"/>
                  </a:lnTo>
                  <a:lnTo>
                    <a:pt x="78" y="137"/>
                  </a:lnTo>
                  <a:lnTo>
                    <a:pt x="73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5" y="137"/>
                  </a:lnTo>
                  <a:lnTo>
                    <a:pt x="51" y="136"/>
                  </a:lnTo>
                  <a:lnTo>
                    <a:pt x="47" y="135"/>
                  </a:lnTo>
                  <a:lnTo>
                    <a:pt x="42" y="133"/>
                  </a:lnTo>
                  <a:lnTo>
                    <a:pt x="38" y="131"/>
                  </a:lnTo>
                  <a:lnTo>
                    <a:pt x="34" y="129"/>
                  </a:lnTo>
                  <a:lnTo>
                    <a:pt x="30" y="126"/>
                  </a:lnTo>
                  <a:lnTo>
                    <a:pt x="26" y="124"/>
                  </a:lnTo>
                  <a:lnTo>
                    <a:pt x="23" y="121"/>
                  </a:lnTo>
                  <a:lnTo>
                    <a:pt x="20" y="117"/>
                  </a:lnTo>
                  <a:lnTo>
                    <a:pt x="17" y="114"/>
                  </a:lnTo>
                  <a:lnTo>
                    <a:pt x="14" y="111"/>
                  </a:lnTo>
                  <a:lnTo>
                    <a:pt x="11" y="107"/>
                  </a:lnTo>
                  <a:lnTo>
                    <a:pt x="9" y="103"/>
                  </a:lnTo>
                  <a:lnTo>
                    <a:pt x="7" y="99"/>
                  </a:lnTo>
                  <a:lnTo>
                    <a:pt x="5" y="95"/>
                  </a:lnTo>
                  <a:lnTo>
                    <a:pt x="4" y="91"/>
                  </a:lnTo>
                  <a:lnTo>
                    <a:pt x="2" y="87"/>
                  </a:lnTo>
                  <a:lnTo>
                    <a:pt x="1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2"/>
                  </a:lnTo>
                  <a:lnTo>
                    <a:pt x="7" y="38"/>
                  </a:lnTo>
                  <a:lnTo>
                    <a:pt x="9" y="34"/>
                  </a:lnTo>
                  <a:lnTo>
                    <a:pt x="11" y="30"/>
                  </a:lnTo>
                  <a:lnTo>
                    <a:pt x="14" y="27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7" y="14"/>
                  </a:lnTo>
                  <a:lnTo>
                    <a:pt x="30" y="11"/>
                  </a:lnTo>
                  <a:lnTo>
                    <a:pt x="34" y="9"/>
                  </a:lnTo>
                  <a:lnTo>
                    <a:pt x="38" y="7"/>
                  </a:lnTo>
                  <a:lnTo>
                    <a:pt x="42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5" y="1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8" y="1"/>
                  </a:lnTo>
                  <a:lnTo>
                    <a:pt x="82" y="1"/>
                  </a:lnTo>
                  <a:lnTo>
                    <a:pt x="87" y="2"/>
                  </a:lnTo>
                  <a:lnTo>
                    <a:pt x="91" y="4"/>
                  </a:lnTo>
                  <a:lnTo>
                    <a:pt x="95" y="5"/>
                  </a:lnTo>
                  <a:lnTo>
                    <a:pt x="99" y="7"/>
                  </a:lnTo>
                  <a:lnTo>
                    <a:pt x="103" y="9"/>
                  </a:lnTo>
                  <a:lnTo>
                    <a:pt x="107" y="11"/>
                  </a:lnTo>
                  <a:lnTo>
                    <a:pt x="110" y="14"/>
                  </a:lnTo>
                  <a:lnTo>
                    <a:pt x="114" y="17"/>
                  </a:lnTo>
                  <a:lnTo>
                    <a:pt x="117" y="20"/>
                  </a:lnTo>
                  <a:lnTo>
                    <a:pt x="120" y="23"/>
                  </a:lnTo>
                  <a:lnTo>
                    <a:pt x="123" y="27"/>
                  </a:lnTo>
                  <a:lnTo>
                    <a:pt x="126" y="30"/>
                  </a:lnTo>
                  <a:lnTo>
                    <a:pt x="128" y="34"/>
                  </a:lnTo>
                  <a:lnTo>
                    <a:pt x="130" y="38"/>
                  </a:lnTo>
                  <a:lnTo>
                    <a:pt x="133" y="42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13" name="Google Shape;1013;p49"/>
            <p:cNvSpPr/>
            <p:nvPr/>
          </p:nvSpPr>
          <p:spPr>
            <a:xfrm>
              <a:off x="1360120" y="250304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1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3"/>
                  </a:lnTo>
                  <a:lnTo>
                    <a:pt x="64" y="75"/>
                  </a:lnTo>
                  <a:lnTo>
                    <a:pt x="61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1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1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1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1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1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14" name="Google Shape;1014;p49"/>
            <p:cNvSpPr/>
            <p:nvPr/>
          </p:nvSpPr>
          <p:spPr>
            <a:xfrm>
              <a:off x="1354360" y="2496920"/>
              <a:ext cx="41400" cy="41760"/>
            </a:xfrm>
            <a:custGeom>
              <a:avLst/>
              <a:gdLst/>
              <a:ahLst/>
              <a:cxnLst/>
              <a:rect l="l" t="t" r="r" b="b"/>
              <a:pathLst>
                <a:path w="115" h="116" extrusionOk="0">
                  <a:moveTo>
                    <a:pt x="114" y="58"/>
                  </a:moveTo>
                  <a:lnTo>
                    <a:pt x="114" y="64"/>
                  </a:lnTo>
                  <a:lnTo>
                    <a:pt x="113" y="70"/>
                  </a:lnTo>
                  <a:lnTo>
                    <a:pt x="111" y="75"/>
                  </a:lnTo>
                  <a:lnTo>
                    <a:pt x="110" y="80"/>
                  </a:lnTo>
                  <a:lnTo>
                    <a:pt x="107" y="85"/>
                  </a:lnTo>
                  <a:lnTo>
                    <a:pt x="104" y="90"/>
                  </a:lnTo>
                  <a:lnTo>
                    <a:pt x="101" y="94"/>
                  </a:lnTo>
                  <a:lnTo>
                    <a:pt x="97" y="98"/>
                  </a:lnTo>
                  <a:lnTo>
                    <a:pt x="93" y="102"/>
                  </a:lnTo>
                  <a:lnTo>
                    <a:pt x="89" y="105"/>
                  </a:lnTo>
                  <a:lnTo>
                    <a:pt x="84" y="108"/>
                  </a:lnTo>
                  <a:lnTo>
                    <a:pt x="79" y="111"/>
                  </a:lnTo>
                  <a:lnTo>
                    <a:pt x="74" y="112"/>
                  </a:lnTo>
                  <a:lnTo>
                    <a:pt x="69" y="114"/>
                  </a:lnTo>
                  <a:lnTo>
                    <a:pt x="63" y="115"/>
                  </a:lnTo>
                  <a:lnTo>
                    <a:pt x="57" y="115"/>
                  </a:lnTo>
                  <a:lnTo>
                    <a:pt x="51" y="115"/>
                  </a:lnTo>
                  <a:lnTo>
                    <a:pt x="45" y="114"/>
                  </a:lnTo>
                  <a:lnTo>
                    <a:pt x="40" y="112"/>
                  </a:lnTo>
                  <a:lnTo>
                    <a:pt x="35" y="111"/>
                  </a:lnTo>
                  <a:lnTo>
                    <a:pt x="30" y="108"/>
                  </a:lnTo>
                  <a:lnTo>
                    <a:pt x="25" y="105"/>
                  </a:lnTo>
                  <a:lnTo>
                    <a:pt x="21" y="102"/>
                  </a:lnTo>
                  <a:lnTo>
                    <a:pt x="16" y="98"/>
                  </a:lnTo>
                  <a:lnTo>
                    <a:pt x="13" y="94"/>
                  </a:lnTo>
                  <a:lnTo>
                    <a:pt x="10" y="90"/>
                  </a:lnTo>
                  <a:lnTo>
                    <a:pt x="7" y="85"/>
                  </a:lnTo>
                  <a:lnTo>
                    <a:pt x="4" y="80"/>
                  </a:lnTo>
                  <a:lnTo>
                    <a:pt x="3" y="75"/>
                  </a:lnTo>
                  <a:lnTo>
                    <a:pt x="1" y="70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1" y="46"/>
                  </a:lnTo>
                  <a:lnTo>
                    <a:pt x="3" y="41"/>
                  </a:lnTo>
                  <a:lnTo>
                    <a:pt x="4" y="35"/>
                  </a:lnTo>
                  <a:lnTo>
                    <a:pt x="7" y="30"/>
                  </a:lnTo>
                  <a:lnTo>
                    <a:pt x="10" y="26"/>
                  </a:lnTo>
                  <a:lnTo>
                    <a:pt x="13" y="21"/>
                  </a:lnTo>
                  <a:lnTo>
                    <a:pt x="16" y="17"/>
                  </a:lnTo>
                  <a:lnTo>
                    <a:pt x="21" y="13"/>
                  </a:lnTo>
                  <a:lnTo>
                    <a:pt x="25" y="10"/>
                  </a:lnTo>
                  <a:lnTo>
                    <a:pt x="30" y="7"/>
                  </a:lnTo>
                  <a:lnTo>
                    <a:pt x="35" y="5"/>
                  </a:lnTo>
                  <a:lnTo>
                    <a:pt x="40" y="3"/>
                  </a:lnTo>
                  <a:lnTo>
                    <a:pt x="45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4" y="3"/>
                  </a:lnTo>
                  <a:lnTo>
                    <a:pt x="79" y="5"/>
                  </a:lnTo>
                  <a:lnTo>
                    <a:pt x="84" y="7"/>
                  </a:lnTo>
                  <a:lnTo>
                    <a:pt x="89" y="10"/>
                  </a:lnTo>
                  <a:lnTo>
                    <a:pt x="93" y="13"/>
                  </a:lnTo>
                  <a:lnTo>
                    <a:pt x="97" y="17"/>
                  </a:lnTo>
                  <a:lnTo>
                    <a:pt x="101" y="21"/>
                  </a:lnTo>
                  <a:lnTo>
                    <a:pt x="104" y="26"/>
                  </a:lnTo>
                  <a:lnTo>
                    <a:pt x="107" y="30"/>
                  </a:lnTo>
                  <a:lnTo>
                    <a:pt x="110" y="35"/>
                  </a:lnTo>
                  <a:lnTo>
                    <a:pt x="111" y="41"/>
                  </a:lnTo>
                  <a:lnTo>
                    <a:pt x="113" y="46"/>
                  </a:lnTo>
                  <a:lnTo>
                    <a:pt x="114" y="52"/>
                  </a:lnTo>
                  <a:lnTo>
                    <a:pt x="114" y="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15" name="Google Shape;1015;p49"/>
            <p:cNvSpPr/>
            <p:nvPr/>
          </p:nvSpPr>
          <p:spPr>
            <a:xfrm>
              <a:off x="1350040" y="249296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3"/>
                  </a:lnTo>
                  <a:lnTo>
                    <a:pt x="137" y="78"/>
                  </a:lnTo>
                  <a:lnTo>
                    <a:pt x="137" y="82"/>
                  </a:lnTo>
                  <a:lnTo>
                    <a:pt x="136" y="87"/>
                  </a:lnTo>
                  <a:lnTo>
                    <a:pt x="134" y="91"/>
                  </a:lnTo>
                  <a:lnTo>
                    <a:pt x="133" y="95"/>
                  </a:lnTo>
                  <a:lnTo>
                    <a:pt x="131" y="99"/>
                  </a:lnTo>
                  <a:lnTo>
                    <a:pt x="129" y="103"/>
                  </a:lnTo>
                  <a:lnTo>
                    <a:pt x="127" y="107"/>
                  </a:lnTo>
                  <a:lnTo>
                    <a:pt x="124" y="111"/>
                  </a:lnTo>
                  <a:lnTo>
                    <a:pt x="121" y="114"/>
                  </a:lnTo>
                  <a:lnTo>
                    <a:pt x="118" y="118"/>
                  </a:lnTo>
                  <a:lnTo>
                    <a:pt x="115" y="121"/>
                  </a:lnTo>
                  <a:lnTo>
                    <a:pt x="111" y="124"/>
                  </a:lnTo>
                  <a:lnTo>
                    <a:pt x="108" y="127"/>
                  </a:lnTo>
                  <a:lnTo>
                    <a:pt x="104" y="129"/>
                  </a:lnTo>
                  <a:lnTo>
                    <a:pt x="100" y="131"/>
                  </a:lnTo>
                  <a:lnTo>
                    <a:pt x="96" y="133"/>
                  </a:lnTo>
                  <a:lnTo>
                    <a:pt x="91" y="134"/>
                  </a:lnTo>
                  <a:lnTo>
                    <a:pt x="87" y="136"/>
                  </a:lnTo>
                  <a:lnTo>
                    <a:pt x="83" y="137"/>
                  </a:lnTo>
                  <a:lnTo>
                    <a:pt x="78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5" y="138"/>
                  </a:lnTo>
                  <a:lnTo>
                    <a:pt x="60" y="137"/>
                  </a:lnTo>
                  <a:lnTo>
                    <a:pt x="56" y="137"/>
                  </a:lnTo>
                  <a:lnTo>
                    <a:pt x="51" y="136"/>
                  </a:lnTo>
                  <a:lnTo>
                    <a:pt x="47" y="134"/>
                  </a:lnTo>
                  <a:lnTo>
                    <a:pt x="43" y="133"/>
                  </a:lnTo>
                  <a:lnTo>
                    <a:pt x="39" y="131"/>
                  </a:lnTo>
                  <a:lnTo>
                    <a:pt x="35" y="129"/>
                  </a:lnTo>
                  <a:lnTo>
                    <a:pt x="31" y="127"/>
                  </a:lnTo>
                  <a:lnTo>
                    <a:pt x="27" y="124"/>
                  </a:lnTo>
                  <a:lnTo>
                    <a:pt x="24" y="121"/>
                  </a:lnTo>
                  <a:lnTo>
                    <a:pt x="20" y="118"/>
                  </a:lnTo>
                  <a:lnTo>
                    <a:pt x="17" y="114"/>
                  </a:lnTo>
                  <a:lnTo>
                    <a:pt x="14" y="111"/>
                  </a:lnTo>
                  <a:lnTo>
                    <a:pt x="11" y="107"/>
                  </a:lnTo>
                  <a:lnTo>
                    <a:pt x="9" y="103"/>
                  </a:lnTo>
                  <a:lnTo>
                    <a:pt x="7" y="99"/>
                  </a:lnTo>
                  <a:lnTo>
                    <a:pt x="5" y="95"/>
                  </a:lnTo>
                  <a:lnTo>
                    <a:pt x="4" y="91"/>
                  </a:lnTo>
                  <a:lnTo>
                    <a:pt x="2" y="87"/>
                  </a:lnTo>
                  <a:lnTo>
                    <a:pt x="1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2"/>
                  </a:lnTo>
                  <a:lnTo>
                    <a:pt x="7" y="38"/>
                  </a:lnTo>
                  <a:lnTo>
                    <a:pt x="9" y="34"/>
                  </a:lnTo>
                  <a:lnTo>
                    <a:pt x="11" y="30"/>
                  </a:lnTo>
                  <a:lnTo>
                    <a:pt x="14" y="27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4" y="17"/>
                  </a:lnTo>
                  <a:lnTo>
                    <a:pt x="27" y="14"/>
                  </a:lnTo>
                  <a:lnTo>
                    <a:pt x="31" y="11"/>
                  </a:lnTo>
                  <a:lnTo>
                    <a:pt x="35" y="9"/>
                  </a:lnTo>
                  <a:lnTo>
                    <a:pt x="39" y="7"/>
                  </a:lnTo>
                  <a:lnTo>
                    <a:pt x="43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6" y="1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8" y="1"/>
                  </a:lnTo>
                  <a:lnTo>
                    <a:pt x="83" y="1"/>
                  </a:lnTo>
                  <a:lnTo>
                    <a:pt x="87" y="2"/>
                  </a:lnTo>
                  <a:lnTo>
                    <a:pt x="91" y="4"/>
                  </a:lnTo>
                  <a:lnTo>
                    <a:pt x="96" y="5"/>
                  </a:lnTo>
                  <a:lnTo>
                    <a:pt x="100" y="7"/>
                  </a:lnTo>
                  <a:lnTo>
                    <a:pt x="104" y="9"/>
                  </a:lnTo>
                  <a:lnTo>
                    <a:pt x="108" y="11"/>
                  </a:lnTo>
                  <a:lnTo>
                    <a:pt x="111" y="14"/>
                  </a:lnTo>
                  <a:lnTo>
                    <a:pt x="115" y="17"/>
                  </a:lnTo>
                  <a:lnTo>
                    <a:pt x="118" y="20"/>
                  </a:lnTo>
                  <a:lnTo>
                    <a:pt x="121" y="23"/>
                  </a:lnTo>
                  <a:lnTo>
                    <a:pt x="124" y="27"/>
                  </a:lnTo>
                  <a:lnTo>
                    <a:pt x="127" y="30"/>
                  </a:lnTo>
                  <a:lnTo>
                    <a:pt x="129" y="34"/>
                  </a:lnTo>
                  <a:lnTo>
                    <a:pt x="131" y="38"/>
                  </a:lnTo>
                  <a:lnTo>
                    <a:pt x="133" y="42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16" name="Google Shape;1016;p49"/>
            <p:cNvSpPr/>
            <p:nvPr/>
          </p:nvSpPr>
          <p:spPr>
            <a:xfrm>
              <a:off x="1438240" y="263768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6"/>
                  </a:lnTo>
                  <a:lnTo>
                    <a:pt x="54" y="39"/>
                  </a:lnTo>
                  <a:lnTo>
                    <a:pt x="53" y="41"/>
                  </a:lnTo>
                  <a:lnTo>
                    <a:pt x="51" y="43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9"/>
                  </a:lnTo>
                  <a:lnTo>
                    <a:pt x="44" y="51"/>
                  </a:lnTo>
                  <a:lnTo>
                    <a:pt x="41" y="53"/>
                  </a:lnTo>
                  <a:lnTo>
                    <a:pt x="39" y="54"/>
                  </a:lnTo>
                  <a:lnTo>
                    <a:pt x="36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17" y="54"/>
                  </a:lnTo>
                  <a:lnTo>
                    <a:pt x="15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44" y="5"/>
                  </a:lnTo>
                  <a:lnTo>
                    <a:pt x="46" y="6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3" y="14"/>
                  </a:lnTo>
                  <a:lnTo>
                    <a:pt x="54" y="17"/>
                  </a:lnTo>
                  <a:lnTo>
                    <a:pt x="55" y="19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17" name="Google Shape;1017;p49"/>
            <p:cNvSpPr/>
            <p:nvPr/>
          </p:nvSpPr>
          <p:spPr>
            <a:xfrm>
              <a:off x="1433560" y="263300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0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2"/>
                  </a:lnTo>
                  <a:lnTo>
                    <a:pt x="64" y="75"/>
                  </a:lnTo>
                  <a:lnTo>
                    <a:pt x="61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1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0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1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1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18" name="Google Shape;1018;p49"/>
            <p:cNvSpPr/>
            <p:nvPr/>
          </p:nvSpPr>
          <p:spPr>
            <a:xfrm>
              <a:off x="1427800" y="262688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8"/>
                  </a:moveTo>
                  <a:lnTo>
                    <a:pt x="115" y="64"/>
                  </a:lnTo>
                  <a:lnTo>
                    <a:pt x="114" y="69"/>
                  </a:lnTo>
                  <a:lnTo>
                    <a:pt x="112" y="75"/>
                  </a:lnTo>
                  <a:lnTo>
                    <a:pt x="110" y="80"/>
                  </a:lnTo>
                  <a:lnTo>
                    <a:pt x="108" y="85"/>
                  </a:lnTo>
                  <a:lnTo>
                    <a:pt x="105" y="90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89" y="105"/>
                  </a:lnTo>
                  <a:lnTo>
                    <a:pt x="85" y="108"/>
                  </a:lnTo>
                  <a:lnTo>
                    <a:pt x="80" y="110"/>
                  </a:lnTo>
                  <a:lnTo>
                    <a:pt x="74" y="112"/>
                  </a:lnTo>
                  <a:lnTo>
                    <a:pt x="69" y="114"/>
                  </a:lnTo>
                  <a:lnTo>
                    <a:pt x="63" y="115"/>
                  </a:lnTo>
                  <a:lnTo>
                    <a:pt x="57" y="115"/>
                  </a:lnTo>
                  <a:lnTo>
                    <a:pt x="51" y="115"/>
                  </a:lnTo>
                  <a:lnTo>
                    <a:pt x="45" y="114"/>
                  </a:lnTo>
                  <a:lnTo>
                    <a:pt x="40" y="112"/>
                  </a:lnTo>
                  <a:lnTo>
                    <a:pt x="35" y="111"/>
                  </a:lnTo>
                  <a:lnTo>
                    <a:pt x="30" y="108"/>
                  </a:lnTo>
                  <a:lnTo>
                    <a:pt x="25" y="105"/>
                  </a:lnTo>
                  <a:lnTo>
                    <a:pt x="21" y="102"/>
                  </a:lnTo>
                  <a:lnTo>
                    <a:pt x="16" y="98"/>
                  </a:lnTo>
                  <a:lnTo>
                    <a:pt x="13" y="94"/>
                  </a:lnTo>
                  <a:lnTo>
                    <a:pt x="10" y="90"/>
                  </a:lnTo>
                  <a:lnTo>
                    <a:pt x="7" y="85"/>
                  </a:lnTo>
                  <a:lnTo>
                    <a:pt x="4" y="80"/>
                  </a:lnTo>
                  <a:lnTo>
                    <a:pt x="3" y="75"/>
                  </a:lnTo>
                  <a:lnTo>
                    <a:pt x="1" y="69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1" y="46"/>
                  </a:lnTo>
                  <a:lnTo>
                    <a:pt x="3" y="41"/>
                  </a:lnTo>
                  <a:lnTo>
                    <a:pt x="4" y="36"/>
                  </a:lnTo>
                  <a:lnTo>
                    <a:pt x="7" y="31"/>
                  </a:lnTo>
                  <a:lnTo>
                    <a:pt x="10" y="26"/>
                  </a:lnTo>
                  <a:lnTo>
                    <a:pt x="13" y="21"/>
                  </a:lnTo>
                  <a:lnTo>
                    <a:pt x="16" y="17"/>
                  </a:lnTo>
                  <a:lnTo>
                    <a:pt x="21" y="13"/>
                  </a:lnTo>
                  <a:lnTo>
                    <a:pt x="25" y="10"/>
                  </a:lnTo>
                  <a:lnTo>
                    <a:pt x="30" y="7"/>
                  </a:lnTo>
                  <a:lnTo>
                    <a:pt x="35" y="5"/>
                  </a:lnTo>
                  <a:lnTo>
                    <a:pt x="40" y="3"/>
                  </a:lnTo>
                  <a:lnTo>
                    <a:pt x="45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4" y="3"/>
                  </a:lnTo>
                  <a:lnTo>
                    <a:pt x="80" y="5"/>
                  </a:lnTo>
                  <a:lnTo>
                    <a:pt x="85" y="7"/>
                  </a:lnTo>
                  <a:lnTo>
                    <a:pt x="89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6"/>
                  </a:lnTo>
                  <a:lnTo>
                    <a:pt x="108" y="30"/>
                  </a:lnTo>
                  <a:lnTo>
                    <a:pt x="110" y="35"/>
                  </a:lnTo>
                  <a:lnTo>
                    <a:pt x="112" y="41"/>
                  </a:lnTo>
                  <a:lnTo>
                    <a:pt x="114" y="46"/>
                  </a:lnTo>
                  <a:lnTo>
                    <a:pt x="115" y="52"/>
                  </a:lnTo>
                  <a:lnTo>
                    <a:pt x="115" y="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19" name="Google Shape;1019;p49"/>
            <p:cNvSpPr/>
            <p:nvPr/>
          </p:nvSpPr>
          <p:spPr>
            <a:xfrm>
              <a:off x="1423840" y="262292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3"/>
                  </a:lnTo>
                  <a:lnTo>
                    <a:pt x="137" y="78"/>
                  </a:lnTo>
                  <a:lnTo>
                    <a:pt x="137" y="82"/>
                  </a:lnTo>
                  <a:lnTo>
                    <a:pt x="136" y="87"/>
                  </a:lnTo>
                  <a:lnTo>
                    <a:pt x="134" y="91"/>
                  </a:lnTo>
                  <a:lnTo>
                    <a:pt x="133" y="95"/>
                  </a:lnTo>
                  <a:lnTo>
                    <a:pt x="131" y="99"/>
                  </a:lnTo>
                  <a:lnTo>
                    <a:pt x="129" y="103"/>
                  </a:lnTo>
                  <a:lnTo>
                    <a:pt x="127" y="107"/>
                  </a:lnTo>
                  <a:lnTo>
                    <a:pt x="124" y="110"/>
                  </a:lnTo>
                  <a:lnTo>
                    <a:pt x="121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1" y="123"/>
                  </a:lnTo>
                  <a:lnTo>
                    <a:pt x="108" y="125"/>
                  </a:lnTo>
                  <a:lnTo>
                    <a:pt x="104" y="128"/>
                  </a:lnTo>
                  <a:lnTo>
                    <a:pt x="100" y="130"/>
                  </a:lnTo>
                  <a:lnTo>
                    <a:pt x="96" y="132"/>
                  </a:lnTo>
                  <a:lnTo>
                    <a:pt x="91" y="134"/>
                  </a:lnTo>
                  <a:lnTo>
                    <a:pt x="87" y="135"/>
                  </a:lnTo>
                  <a:lnTo>
                    <a:pt x="83" y="137"/>
                  </a:lnTo>
                  <a:lnTo>
                    <a:pt x="78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5" y="138"/>
                  </a:lnTo>
                  <a:lnTo>
                    <a:pt x="60" y="137"/>
                  </a:lnTo>
                  <a:lnTo>
                    <a:pt x="56" y="137"/>
                  </a:lnTo>
                  <a:lnTo>
                    <a:pt x="51" y="135"/>
                  </a:lnTo>
                  <a:lnTo>
                    <a:pt x="47" y="134"/>
                  </a:lnTo>
                  <a:lnTo>
                    <a:pt x="43" y="132"/>
                  </a:lnTo>
                  <a:lnTo>
                    <a:pt x="39" y="130"/>
                  </a:lnTo>
                  <a:lnTo>
                    <a:pt x="35" y="128"/>
                  </a:lnTo>
                  <a:lnTo>
                    <a:pt x="31" y="125"/>
                  </a:lnTo>
                  <a:lnTo>
                    <a:pt x="27" y="123"/>
                  </a:lnTo>
                  <a:lnTo>
                    <a:pt x="24" y="120"/>
                  </a:lnTo>
                  <a:lnTo>
                    <a:pt x="20" y="117"/>
                  </a:lnTo>
                  <a:lnTo>
                    <a:pt x="17" y="114"/>
                  </a:lnTo>
                  <a:lnTo>
                    <a:pt x="14" y="110"/>
                  </a:lnTo>
                  <a:lnTo>
                    <a:pt x="11" y="107"/>
                  </a:lnTo>
                  <a:lnTo>
                    <a:pt x="9" y="103"/>
                  </a:lnTo>
                  <a:lnTo>
                    <a:pt x="7" y="99"/>
                  </a:lnTo>
                  <a:lnTo>
                    <a:pt x="5" y="95"/>
                  </a:lnTo>
                  <a:lnTo>
                    <a:pt x="4" y="91"/>
                  </a:lnTo>
                  <a:lnTo>
                    <a:pt x="2" y="87"/>
                  </a:lnTo>
                  <a:lnTo>
                    <a:pt x="1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2"/>
                  </a:lnTo>
                  <a:lnTo>
                    <a:pt x="7" y="38"/>
                  </a:lnTo>
                  <a:lnTo>
                    <a:pt x="9" y="34"/>
                  </a:lnTo>
                  <a:lnTo>
                    <a:pt x="11" y="30"/>
                  </a:lnTo>
                  <a:lnTo>
                    <a:pt x="14" y="27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4" y="17"/>
                  </a:lnTo>
                  <a:lnTo>
                    <a:pt x="27" y="14"/>
                  </a:lnTo>
                  <a:lnTo>
                    <a:pt x="31" y="11"/>
                  </a:lnTo>
                  <a:lnTo>
                    <a:pt x="35" y="9"/>
                  </a:lnTo>
                  <a:lnTo>
                    <a:pt x="39" y="7"/>
                  </a:lnTo>
                  <a:lnTo>
                    <a:pt x="43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6" y="1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8" y="1"/>
                  </a:lnTo>
                  <a:lnTo>
                    <a:pt x="83" y="1"/>
                  </a:lnTo>
                  <a:lnTo>
                    <a:pt x="87" y="2"/>
                  </a:lnTo>
                  <a:lnTo>
                    <a:pt x="91" y="4"/>
                  </a:lnTo>
                  <a:lnTo>
                    <a:pt x="96" y="5"/>
                  </a:lnTo>
                  <a:lnTo>
                    <a:pt x="100" y="7"/>
                  </a:lnTo>
                  <a:lnTo>
                    <a:pt x="104" y="9"/>
                  </a:lnTo>
                  <a:lnTo>
                    <a:pt x="108" y="11"/>
                  </a:lnTo>
                  <a:lnTo>
                    <a:pt x="111" y="14"/>
                  </a:lnTo>
                  <a:lnTo>
                    <a:pt x="115" y="17"/>
                  </a:lnTo>
                  <a:lnTo>
                    <a:pt x="118" y="20"/>
                  </a:lnTo>
                  <a:lnTo>
                    <a:pt x="121" y="23"/>
                  </a:lnTo>
                  <a:lnTo>
                    <a:pt x="124" y="27"/>
                  </a:lnTo>
                  <a:lnTo>
                    <a:pt x="127" y="30"/>
                  </a:lnTo>
                  <a:lnTo>
                    <a:pt x="129" y="34"/>
                  </a:lnTo>
                  <a:lnTo>
                    <a:pt x="131" y="38"/>
                  </a:lnTo>
                  <a:lnTo>
                    <a:pt x="133" y="42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20" name="Google Shape;1020;p49"/>
            <p:cNvSpPr/>
            <p:nvPr/>
          </p:nvSpPr>
          <p:spPr>
            <a:xfrm>
              <a:off x="1388560" y="268196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6"/>
                  </a:lnTo>
                  <a:lnTo>
                    <a:pt x="54" y="39"/>
                  </a:lnTo>
                  <a:lnTo>
                    <a:pt x="53" y="41"/>
                  </a:lnTo>
                  <a:lnTo>
                    <a:pt x="51" y="43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9"/>
                  </a:lnTo>
                  <a:lnTo>
                    <a:pt x="44" y="51"/>
                  </a:lnTo>
                  <a:lnTo>
                    <a:pt x="41" y="53"/>
                  </a:lnTo>
                  <a:lnTo>
                    <a:pt x="39" y="54"/>
                  </a:lnTo>
                  <a:lnTo>
                    <a:pt x="36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17" y="54"/>
                  </a:lnTo>
                  <a:lnTo>
                    <a:pt x="15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44" y="5"/>
                  </a:lnTo>
                  <a:lnTo>
                    <a:pt x="46" y="6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3" y="14"/>
                  </a:lnTo>
                  <a:lnTo>
                    <a:pt x="54" y="17"/>
                  </a:lnTo>
                  <a:lnTo>
                    <a:pt x="55" y="19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21" name="Google Shape;1021;p49"/>
            <p:cNvSpPr/>
            <p:nvPr/>
          </p:nvSpPr>
          <p:spPr>
            <a:xfrm>
              <a:off x="1383880" y="267728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0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2"/>
                  </a:lnTo>
                  <a:lnTo>
                    <a:pt x="64" y="75"/>
                  </a:lnTo>
                  <a:lnTo>
                    <a:pt x="60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2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0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2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0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22" name="Google Shape;1022;p49"/>
            <p:cNvSpPr/>
            <p:nvPr/>
          </p:nvSpPr>
          <p:spPr>
            <a:xfrm>
              <a:off x="1377760" y="267116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8"/>
                  </a:moveTo>
                  <a:lnTo>
                    <a:pt x="115" y="64"/>
                  </a:lnTo>
                  <a:lnTo>
                    <a:pt x="114" y="69"/>
                  </a:lnTo>
                  <a:lnTo>
                    <a:pt x="112" y="75"/>
                  </a:lnTo>
                  <a:lnTo>
                    <a:pt x="111" y="80"/>
                  </a:lnTo>
                  <a:lnTo>
                    <a:pt x="108" y="85"/>
                  </a:lnTo>
                  <a:lnTo>
                    <a:pt x="105" y="90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90" y="105"/>
                  </a:lnTo>
                  <a:lnTo>
                    <a:pt x="85" y="108"/>
                  </a:lnTo>
                  <a:lnTo>
                    <a:pt x="80" y="110"/>
                  </a:lnTo>
                  <a:lnTo>
                    <a:pt x="75" y="112"/>
                  </a:lnTo>
                  <a:lnTo>
                    <a:pt x="69" y="114"/>
                  </a:lnTo>
                  <a:lnTo>
                    <a:pt x="64" y="115"/>
                  </a:lnTo>
                  <a:lnTo>
                    <a:pt x="58" y="115"/>
                  </a:lnTo>
                  <a:lnTo>
                    <a:pt x="52" y="115"/>
                  </a:lnTo>
                  <a:lnTo>
                    <a:pt x="46" y="114"/>
                  </a:lnTo>
                  <a:lnTo>
                    <a:pt x="41" y="112"/>
                  </a:lnTo>
                  <a:lnTo>
                    <a:pt x="36" y="111"/>
                  </a:lnTo>
                  <a:lnTo>
                    <a:pt x="31" y="108"/>
                  </a:lnTo>
                  <a:lnTo>
                    <a:pt x="26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90"/>
                  </a:lnTo>
                  <a:lnTo>
                    <a:pt x="7" y="85"/>
                  </a:lnTo>
                  <a:lnTo>
                    <a:pt x="5" y="80"/>
                  </a:lnTo>
                  <a:lnTo>
                    <a:pt x="3" y="75"/>
                  </a:lnTo>
                  <a:lnTo>
                    <a:pt x="1" y="69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1" y="46"/>
                  </a:lnTo>
                  <a:lnTo>
                    <a:pt x="3" y="41"/>
                  </a:lnTo>
                  <a:lnTo>
                    <a:pt x="5" y="36"/>
                  </a:lnTo>
                  <a:lnTo>
                    <a:pt x="7" y="31"/>
                  </a:lnTo>
                  <a:lnTo>
                    <a:pt x="10" y="26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1" y="13"/>
                  </a:lnTo>
                  <a:lnTo>
                    <a:pt x="26" y="10"/>
                  </a:lnTo>
                  <a:lnTo>
                    <a:pt x="31" y="7"/>
                  </a:lnTo>
                  <a:lnTo>
                    <a:pt x="36" y="5"/>
                  </a:lnTo>
                  <a:lnTo>
                    <a:pt x="41" y="3"/>
                  </a:lnTo>
                  <a:lnTo>
                    <a:pt x="46" y="1"/>
                  </a:lnTo>
                  <a:lnTo>
                    <a:pt x="52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69" y="1"/>
                  </a:lnTo>
                  <a:lnTo>
                    <a:pt x="75" y="3"/>
                  </a:lnTo>
                  <a:lnTo>
                    <a:pt x="80" y="5"/>
                  </a:lnTo>
                  <a:lnTo>
                    <a:pt x="85" y="7"/>
                  </a:lnTo>
                  <a:lnTo>
                    <a:pt x="90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6"/>
                  </a:lnTo>
                  <a:lnTo>
                    <a:pt x="108" y="30"/>
                  </a:lnTo>
                  <a:lnTo>
                    <a:pt x="111" y="35"/>
                  </a:lnTo>
                  <a:lnTo>
                    <a:pt x="112" y="41"/>
                  </a:lnTo>
                  <a:lnTo>
                    <a:pt x="114" y="46"/>
                  </a:lnTo>
                  <a:lnTo>
                    <a:pt x="115" y="52"/>
                  </a:lnTo>
                  <a:lnTo>
                    <a:pt x="115" y="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23" name="Google Shape;1023;p49"/>
            <p:cNvSpPr/>
            <p:nvPr/>
          </p:nvSpPr>
          <p:spPr>
            <a:xfrm>
              <a:off x="1373800" y="266720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3"/>
                  </a:lnTo>
                  <a:lnTo>
                    <a:pt x="137" y="78"/>
                  </a:lnTo>
                  <a:lnTo>
                    <a:pt x="137" y="82"/>
                  </a:lnTo>
                  <a:lnTo>
                    <a:pt x="135" y="87"/>
                  </a:lnTo>
                  <a:lnTo>
                    <a:pt x="134" y="91"/>
                  </a:lnTo>
                  <a:lnTo>
                    <a:pt x="132" y="95"/>
                  </a:lnTo>
                  <a:lnTo>
                    <a:pt x="130" y="99"/>
                  </a:lnTo>
                  <a:lnTo>
                    <a:pt x="128" y="103"/>
                  </a:lnTo>
                  <a:lnTo>
                    <a:pt x="125" y="107"/>
                  </a:lnTo>
                  <a:lnTo>
                    <a:pt x="123" y="110"/>
                  </a:lnTo>
                  <a:lnTo>
                    <a:pt x="120" y="114"/>
                  </a:lnTo>
                  <a:lnTo>
                    <a:pt x="117" y="117"/>
                  </a:lnTo>
                  <a:lnTo>
                    <a:pt x="114" y="120"/>
                  </a:lnTo>
                  <a:lnTo>
                    <a:pt x="110" y="123"/>
                  </a:lnTo>
                  <a:lnTo>
                    <a:pt x="107" y="125"/>
                  </a:lnTo>
                  <a:lnTo>
                    <a:pt x="103" y="128"/>
                  </a:lnTo>
                  <a:lnTo>
                    <a:pt x="99" y="130"/>
                  </a:lnTo>
                  <a:lnTo>
                    <a:pt x="95" y="132"/>
                  </a:lnTo>
                  <a:lnTo>
                    <a:pt x="91" y="134"/>
                  </a:lnTo>
                  <a:lnTo>
                    <a:pt x="87" y="135"/>
                  </a:lnTo>
                  <a:lnTo>
                    <a:pt x="82" y="137"/>
                  </a:lnTo>
                  <a:lnTo>
                    <a:pt x="78" y="137"/>
                  </a:lnTo>
                  <a:lnTo>
                    <a:pt x="73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5" y="137"/>
                  </a:lnTo>
                  <a:lnTo>
                    <a:pt x="51" y="135"/>
                  </a:lnTo>
                  <a:lnTo>
                    <a:pt x="47" y="134"/>
                  </a:lnTo>
                  <a:lnTo>
                    <a:pt x="42" y="132"/>
                  </a:lnTo>
                  <a:lnTo>
                    <a:pt x="38" y="130"/>
                  </a:lnTo>
                  <a:lnTo>
                    <a:pt x="34" y="128"/>
                  </a:lnTo>
                  <a:lnTo>
                    <a:pt x="30" y="125"/>
                  </a:lnTo>
                  <a:lnTo>
                    <a:pt x="27" y="123"/>
                  </a:lnTo>
                  <a:lnTo>
                    <a:pt x="23" y="120"/>
                  </a:lnTo>
                  <a:lnTo>
                    <a:pt x="20" y="117"/>
                  </a:lnTo>
                  <a:lnTo>
                    <a:pt x="17" y="114"/>
                  </a:lnTo>
                  <a:lnTo>
                    <a:pt x="14" y="110"/>
                  </a:lnTo>
                  <a:lnTo>
                    <a:pt x="11" y="107"/>
                  </a:lnTo>
                  <a:lnTo>
                    <a:pt x="9" y="103"/>
                  </a:lnTo>
                  <a:lnTo>
                    <a:pt x="7" y="99"/>
                  </a:lnTo>
                  <a:lnTo>
                    <a:pt x="5" y="95"/>
                  </a:lnTo>
                  <a:lnTo>
                    <a:pt x="4" y="91"/>
                  </a:lnTo>
                  <a:lnTo>
                    <a:pt x="2" y="87"/>
                  </a:lnTo>
                  <a:lnTo>
                    <a:pt x="1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2"/>
                  </a:lnTo>
                  <a:lnTo>
                    <a:pt x="7" y="38"/>
                  </a:lnTo>
                  <a:lnTo>
                    <a:pt x="9" y="34"/>
                  </a:lnTo>
                  <a:lnTo>
                    <a:pt x="11" y="30"/>
                  </a:lnTo>
                  <a:lnTo>
                    <a:pt x="14" y="27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7" y="14"/>
                  </a:lnTo>
                  <a:lnTo>
                    <a:pt x="30" y="11"/>
                  </a:lnTo>
                  <a:lnTo>
                    <a:pt x="34" y="9"/>
                  </a:lnTo>
                  <a:lnTo>
                    <a:pt x="38" y="7"/>
                  </a:lnTo>
                  <a:lnTo>
                    <a:pt x="42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5" y="1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8" y="1"/>
                  </a:lnTo>
                  <a:lnTo>
                    <a:pt x="82" y="1"/>
                  </a:lnTo>
                  <a:lnTo>
                    <a:pt x="87" y="2"/>
                  </a:lnTo>
                  <a:lnTo>
                    <a:pt x="91" y="4"/>
                  </a:lnTo>
                  <a:lnTo>
                    <a:pt x="95" y="5"/>
                  </a:lnTo>
                  <a:lnTo>
                    <a:pt x="99" y="7"/>
                  </a:lnTo>
                  <a:lnTo>
                    <a:pt x="103" y="9"/>
                  </a:lnTo>
                  <a:lnTo>
                    <a:pt x="107" y="11"/>
                  </a:lnTo>
                  <a:lnTo>
                    <a:pt x="110" y="14"/>
                  </a:lnTo>
                  <a:lnTo>
                    <a:pt x="114" y="17"/>
                  </a:lnTo>
                  <a:lnTo>
                    <a:pt x="117" y="20"/>
                  </a:lnTo>
                  <a:lnTo>
                    <a:pt x="120" y="23"/>
                  </a:lnTo>
                  <a:lnTo>
                    <a:pt x="123" y="27"/>
                  </a:lnTo>
                  <a:lnTo>
                    <a:pt x="126" y="30"/>
                  </a:lnTo>
                  <a:lnTo>
                    <a:pt x="128" y="34"/>
                  </a:lnTo>
                  <a:lnTo>
                    <a:pt x="130" y="38"/>
                  </a:lnTo>
                  <a:lnTo>
                    <a:pt x="133" y="42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24" name="Google Shape;1024;p49"/>
            <p:cNvSpPr/>
            <p:nvPr/>
          </p:nvSpPr>
          <p:spPr>
            <a:xfrm>
              <a:off x="1104880" y="285296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7"/>
                  </a:lnTo>
                  <a:lnTo>
                    <a:pt x="54" y="39"/>
                  </a:lnTo>
                  <a:lnTo>
                    <a:pt x="53" y="42"/>
                  </a:lnTo>
                  <a:lnTo>
                    <a:pt x="51" y="44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50"/>
                  </a:lnTo>
                  <a:lnTo>
                    <a:pt x="44" y="51"/>
                  </a:lnTo>
                  <a:lnTo>
                    <a:pt x="41" y="53"/>
                  </a:lnTo>
                  <a:lnTo>
                    <a:pt x="39" y="54"/>
                  </a:lnTo>
                  <a:lnTo>
                    <a:pt x="36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17" y="54"/>
                  </a:lnTo>
                  <a:lnTo>
                    <a:pt x="15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44" y="5"/>
                  </a:lnTo>
                  <a:lnTo>
                    <a:pt x="46" y="7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1" y="13"/>
                  </a:lnTo>
                  <a:lnTo>
                    <a:pt x="53" y="15"/>
                  </a:lnTo>
                  <a:lnTo>
                    <a:pt x="54" y="17"/>
                  </a:lnTo>
                  <a:lnTo>
                    <a:pt x="55" y="20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25" name="Google Shape;1025;p49"/>
            <p:cNvSpPr/>
            <p:nvPr/>
          </p:nvSpPr>
          <p:spPr>
            <a:xfrm>
              <a:off x="1100200" y="284828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1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3"/>
                  </a:lnTo>
                  <a:lnTo>
                    <a:pt x="64" y="75"/>
                  </a:lnTo>
                  <a:lnTo>
                    <a:pt x="60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2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1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1"/>
                  </a:lnTo>
                  <a:lnTo>
                    <a:pt x="7" y="18"/>
                  </a:lnTo>
                  <a:lnTo>
                    <a:pt x="10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2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1" y="5"/>
                  </a:lnTo>
                  <a:lnTo>
                    <a:pt x="64" y="7"/>
                  </a:lnTo>
                  <a:lnTo>
                    <a:pt x="67" y="10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2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26" name="Google Shape;1026;p49"/>
            <p:cNvSpPr/>
            <p:nvPr/>
          </p:nvSpPr>
          <p:spPr>
            <a:xfrm>
              <a:off x="1094440" y="284252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7"/>
                  </a:moveTo>
                  <a:lnTo>
                    <a:pt x="115" y="63"/>
                  </a:lnTo>
                  <a:lnTo>
                    <a:pt x="114" y="69"/>
                  </a:lnTo>
                  <a:lnTo>
                    <a:pt x="112" y="74"/>
                  </a:lnTo>
                  <a:lnTo>
                    <a:pt x="110" y="80"/>
                  </a:lnTo>
                  <a:lnTo>
                    <a:pt x="108" y="85"/>
                  </a:lnTo>
                  <a:lnTo>
                    <a:pt x="105" y="89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89" y="105"/>
                  </a:lnTo>
                  <a:lnTo>
                    <a:pt x="84" y="108"/>
                  </a:lnTo>
                  <a:lnTo>
                    <a:pt x="79" y="110"/>
                  </a:lnTo>
                  <a:lnTo>
                    <a:pt x="74" y="112"/>
                  </a:lnTo>
                  <a:lnTo>
                    <a:pt x="69" y="114"/>
                  </a:lnTo>
                  <a:lnTo>
                    <a:pt x="63" y="115"/>
                  </a:lnTo>
                  <a:lnTo>
                    <a:pt x="57" y="115"/>
                  </a:lnTo>
                  <a:lnTo>
                    <a:pt x="51" y="115"/>
                  </a:lnTo>
                  <a:lnTo>
                    <a:pt x="46" y="114"/>
                  </a:lnTo>
                  <a:lnTo>
                    <a:pt x="40" y="112"/>
                  </a:lnTo>
                  <a:lnTo>
                    <a:pt x="35" y="110"/>
                  </a:lnTo>
                  <a:lnTo>
                    <a:pt x="30" y="108"/>
                  </a:lnTo>
                  <a:lnTo>
                    <a:pt x="25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89"/>
                  </a:lnTo>
                  <a:lnTo>
                    <a:pt x="7" y="85"/>
                  </a:lnTo>
                  <a:lnTo>
                    <a:pt x="4" y="80"/>
                  </a:lnTo>
                  <a:lnTo>
                    <a:pt x="3" y="74"/>
                  </a:lnTo>
                  <a:lnTo>
                    <a:pt x="1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0" y="51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5" y="35"/>
                  </a:lnTo>
                  <a:lnTo>
                    <a:pt x="7" y="30"/>
                  </a:lnTo>
                  <a:lnTo>
                    <a:pt x="10" y="25"/>
                  </a:lnTo>
                  <a:lnTo>
                    <a:pt x="13" y="21"/>
                  </a:lnTo>
                  <a:lnTo>
                    <a:pt x="17" y="16"/>
                  </a:lnTo>
                  <a:lnTo>
                    <a:pt x="21" y="13"/>
                  </a:lnTo>
                  <a:lnTo>
                    <a:pt x="25" y="10"/>
                  </a:lnTo>
                  <a:lnTo>
                    <a:pt x="30" y="7"/>
                  </a:lnTo>
                  <a:lnTo>
                    <a:pt x="35" y="4"/>
                  </a:lnTo>
                  <a:lnTo>
                    <a:pt x="40" y="3"/>
                  </a:lnTo>
                  <a:lnTo>
                    <a:pt x="46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4" y="3"/>
                  </a:lnTo>
                  <a:lnTo>
                    <a:pt x="80" y="5"/>
                  </a:lnTo>
                  <a:lnTo>
                    <a:pt x="85" y="7"/>
                  </a:lnTo>
                  <a:lnTo>
                    <a:pt x="89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5"/>
                  </a:lnTo>
                  <a:lnTo>
                    <a:pt x="108" y="30"/>
                  </a:lnTo>
                  <a:lnTo>
                    <a:pt x="110" y="35"/>
                  </a:lnTo>
                  <a:lnTo>
                    <a:pt x="112" y="40"/>
                  </a:lnTo>
                  <a:lnTo>
                    <a:pt x="114" y="46"/>
                  </a:lnTo>
                  <a:lnTo>
                    <a:pt x="115" y="51"/>
                  </a:lnTo>
                  <a:lnTo>
                    <a:pt x="115" y="5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27" name="Google Shape;1027;p49"/>
            <p:cNvSpPr/>
            <p:nvPr/>
          </p:nvSpPr>
          <p:spPr>
            <a:xfrm>
              <a:off x="1090120" y="283820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4"/>
                  </a:lnTo>
                  <a:lnTo>
                    <a:pt x="137" y="78"/>
                  </a:lnTo>
                  <a:lnTo>
                    <a:pt x="137" y="83"/>
                  </a:lnTo>
                  <a:lnTo>
                    <a:pt x="136" y="87"/>
                  </a:lnTo>
                  <a:lnTo>
                    <a:pt x="134" y="91"/>
                  </a:lnTo>
                  <a:lnTo>
                    <a:pt x="133" y="96"/>
                  </a:lnTo>
                  <a:lnTo>
                    <a:pt x="131" y="100"/>
                  </a:lnTo>
                  <a:lnTo>
                    <a:pt x="129" y="104"/>
                  </a:lnTo>
                  <a:lnTo>
                    <a:pt x="127" y="108"/>
                  </a:lnTo>
                  <a:lnTo>
                    <a:pt x="124" y="111"/>
                  </a:lnTo>
                  <a:lnTo>
                    <a:pt x="121" y="115"/>
                  </a:lnTo>
                  <a:lnTo>
                    <a:pt x="118" y="118"/>
                  </a:lnTo>
                  <a:lnTo>
                    <a:pt x="115" y="121"/>
                  </a:lnTo>
                  <a:lnTo>
                    <a:pt x="111" y="124"/>
                  </a:lnTo>
                  <a:lnTo>
                    <a:pt x="108" y="127"/>
                  </a:lnTo>
                  <a:lnTo>
                    <a:pt x="104" y="129"/>
                  </a:lnTo>
                  <a:lnTo>
                    <a:pt x="100" y="131"/>
                  </a:lnTo>
                  <a:lnTo>
                    <a:pt x="96" y="133"/>
                  </a:lnTo>
                  <a:lnTo>
                    <a:pt x="92" y="134"/>
                  </a:lnTo>
                  <a:lnTo>
                    <a:pt x="87" y="136"/>
                  </a:lnTo>
                  <a:lnTo>
                    <a:pt x="83" y="137"/>
                  </a:lnTo>
                  <a:lnTo>
                    <a:pt x="78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6" y="137"/>
                  </a:lnTo>
                  <a:lnTo>
                    <a:pt x="51" y="136"/>
                  </a:lnTo>
                  <a:lnTo>
                    <a:pt x="47" y="134"/>
                  </a:lnTo>
                  <a:lnTo>
                    <a:pt x="43" y="133"/>
                  </a:lnTo>
                  <a:lnTo>
                    <a:pt x="39" y="131"/>
                  </a:lnTo>
                  <a:lnTo>
                    <a:pt x="35" y="129"/>
                  </a:lnTo>
                  <a:lnTo>
                    <a:pt x="31" y="127"/>
                  </a:lnTo>
                  <a:lnTo>
                    <a:pt x="28" y="124"/>
                  </a:lnTo>
                  <a:lnTo>
                    <a:pt x="24" y="121"/>
                  </a:lnTo>
                  <a:lnTo>
                    <a:pt x="21" y="118"/>
                  </a:lnTo>
                  <a:lnTo>
                    <a:pt x="18" y="115"/>
                  </a:lnTo>
                  <a:lnTo>
                    <a:pt x="15" y="111"/>
                  </a:lnTo>
                  <a:lnTo>
                    <a:pt x="12" y="108"/>
                  </a:lnTo>
                  <a:lnTo>
                    <a:pt x="10" y="104"/>
                  </a:lnTo>
                  <a:lnTo>
                    <a:pt x="8" y="100"/>
                  </a:lnTo>
                  <a:lnTo>
                    <a:pt x="6" y="96"/>
                  </a:lnTo>
                  <a:lnTo>
                    <a:pt x="4" y="91"/>
                  </a:lnTo>
                  <a:lnTo>
                    <a:pt x="3" y="87"/>
                  </a:lnTo>
                  <a:lnTo>
                    <a:pt x="2" y="83"/>
                  </a:lnTo>
                  <a:lnTo>
                    <a:pt x="1" y="78"/>
                  </a:lnTo>
                  <a:lnTo>
                    <a:pt x="0" y="74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2" y="56"/>
                  </a:lnTo>
                  <a:lnTo>
                    <a:pt x="3" y="51"/>
                  </a:lnTo>
                  <a:lnTo>
                    <a:pt x="4" y="47"/>
                  </a:lnTo>
                  <a:lnTo>
                    <a:pt x="6" y="43"/>
                  </a:lnTo>
                  <a:lnTo>
                    <a:pt x="8" y="39"/>
                  </a:lnTo>
                  <a:lnTo>
                    <a:pt x="10" y="35"/>
                  </a:lnTo>
                  <a:lnTo>
                    <a:pt x="12" y="31"/>
                  </a:lnTo>
                  <a:lnTo>
                    <a:pt x="15" y="27"/>
                  </a:lnTo>
                  <a:lnTo>
                    <a:pt x="18" y="24"/>
                  </a:lnTo>
                  <a:lnTo>
                    <a:pt x="21" y="20"/>
                  </a:lnTo>
                  <a:lnTo>
                    <a:pt x="24" y="17"/>
                  </a:lnTo>
                  <a:lnTo>
                    <a:pt x="28" y="14"/>
                  </a:lnTo>
                  <a:lnTo>
                    <a:pt x="31" y="11"/>
                  </a:lnTo>
                  <a:lnTo>
                    <a:pt x="35" y="9"/>
                  </a:lnTo>
                  <a:lnTo>
                    <a:pt x="39" y="7"/>
                  </a:lnTo>
                  <a:lnTo>
                    <a:pt x="43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6" y="1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8" y="1"/>
                  </a:lnTo>
                  <a:lnTo>
                    <a:pt x="83" y="1"/>
                  </a:lnTo>
                  <a:lnTo>
                    <a:pt x="87" y="2"/>
                  </a:lnTo>
                  <a:lnTo>
                    <a:pt x="92" y="4"/>
                  </a:lnTo>
                  <a:lnTo>
                    <a:pt x="96" y="5"/>
                  </a:lnTo>
                  <a:lnTo>
                    <a:pt x="100" y="7"/>
                  </a:lnTo>
                  <a:lnTo>
                    <a:pt x="104" y="9"/>
                  </a:lnTo>
                  <a:lnTo>
                    <a:pt x="108" y="11"/>
                  </a:lnTo>
                  <a:lnTo>
                    <a:pt x="111" y="14"/>
                  </a:lnTo>
                  <a:lnTo>
                    <a:pt x="115" y="17"/>
                  </a:lnTo>
                  <a:lnTo>
                    <a:pt x="118" y="20"/>
                  </a:lnTo>
                  <a:lnTo>
                    <a:pt x="121" y="24"/>
                  </a:lnTo>
                  <a:lnTo>
                    <a:pt x="124" y="27"/>
                  </a:lnTo>
                  <a:lnTo>
                    <a:pt x="127" y="31"/>
                  </a:lnTo>
                  <a:lnTo>
                    <a:pt x="129" y="35"/>
                  </a:lnTo>
                  <a:lnTo>
                    <a:pt x="131" y="39"/>
                  </a:lnTo>
                  <a:lnTo>
                    <a:pt x="133" y="43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28" name="Google Shape;1028;p49"/>
            <p:cNvSpPr/>
            <p:nvPr/>
          </p:nvSpPr>
          <p:spPr>
            <a:xfrm>
              <a:off x="1022440" y="294440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7"/>
                  </a:lnTo>
                  <a:lnTo>
                    <a:pt x="54" y="39"/>
                  </a:lnTo>
                  <a:lnTo>
                    <a:pt x="53" y="42"/>
                  </a:lnTo>
                  <a:lnTo>
                    <a:pt x="51" y="44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50"/>
                  </a:lnTo>
                  <a:lnTo>
                    <a:pt x="44" y="51"/>
                  </a:lnTo>
                  <a:lnTo>
                    <a:pt x="41" y="53"/>
                  </a:lnTo>
                  <a:lnTo>
                    <a:pt x="39" y="54"/>
                  </a:lnTo>
                  <a:lnTo>
                    <a:pt x="36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17" y="54"/>
                  </a:lnTo>
                  <a:lnTo>
                    <a:pt x="15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44" y="5"/>
                  </a:lnTo>
                  <a:lnTo>
                    <a:pt x="46" y="7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1" y="13"/>
                  </a:lnTo>
                  <a:lnTo>
                    <a:pt x="53" y="15"/>
                  </a:lnTo>
                  <a:lnTo>
                    <a:pt x="54" y="17"/>
                  </a:lnTo>
                  <a:lnTo>
                    <a:pt x="55" y="20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29" name="Google Shape;1029;p49"/>
            <p:cNvSpPr/>
            <p:nvPr/>
          </p:nvSpPr>
          <p:spPr>
            <a:xfrm>
              <a:off x="1017760" y="293972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1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3"/>
                  </a:lnTo>
                  <a:lnTo>
                    <a:pt x="64" y="75"/>
                  </a:lnTo>
                  <a:lnTo>
                    <a:pt x="61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1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0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1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1" y="5"/>
                  </a:lnTo>
                  <a:lnTo>
                    <a:pt x="64" y="7"/>
                  </a:lnTo>
                  <a:lnTo>
                    <a:pt x="67" y="10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2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30" name="Google Shape;1030;p49"/>
            <p:cNvSpPr/>
            <p:nvPr/>
          </p:nvSpPr>
          <p:spPr>
            <a:xfrm>
              <a:off x="1011640" y="293396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7"/>
                  </a:moveTo>
                  <a:lnTo>
                    <a:pt x="115" y="63"/>
                  </a:lnTo>
                  <a:lnTo>
                    <a:pt x="114" y="69"/>
                  </a:lnTo>
                  <a:lnTo>
                    <a:pt x="112" y="74"/>
                  </a:lnTo>
                  <a:lnTo>
                    <a:pt x="111" y="80"/>
                  </a:lnTo>
                  <a:lnTo>
                    <a:pt x="108" y="85"/>
                  </a:lnTo>
                  <a:lnTo>
                    <a:pt x="105" y="89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90" y="105"/>
                  </a:lnTo>
                  <a:lnTo>
                    <a:pt x="85" y="108"/>
                  </a:lnTo>
                  <a:lnTo>
                    <a:pt x="80" y="110"/>
                  </a:lnTo>
                  <a:lnTo>
                    <a:pt x="75" y="112"/>
                  </a:lnTo>
                  <a:lnTo>
                    <a:pt x="70" y="114"/>
                  </a:lnTo>
                  <a:lnTo>
                    <a:pt x="64" y="115"/>
                  </a:lnTo>
                  <a:lnTo>
                    <a:pt x="58" y="115"/>
                  </a:lnTo>
                  <a:lnTo>
                    <a:pt x="52" y="115"/>
                  </a:lnTo>
                  <a:lnTo>
                    <a:pt x="46" y="114"/>
                  </a:lnTo>
                  <a:lnTo>
                    <a:pt x="41" y="112"/>
                  </a:lnTo>
                  <a:lnTo>
                    <a:pt x="35" y="110"/>
                  </a:lnTo>
                  <a:lnTo>
                    <a:pt x="30" y="108"/>
                  </a:lnTo>
                  <a:lnTo>
                    <a:pt x="26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89"/>
                  </a:lnTo>
                  <a:lnTo>
                    <a:pt x="7" y="84"/>
                  </a:lnTo>
                  <a:lnTo>
                    <a:pt x="5" y="79"/>
                  </a:lnTo>
                  <a:lnTo>
                    <a:pt x="3" y="74"/>
                  </a:lnTo>
                  <a:lnTo>
                    <a:pt x="1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0" y="51"/>
                  </a:lnTo>
                  <a:lnTo>
                    <a:pt x="1" y="46"/>
                  </a:lnTo>
                  <a:lnTo>
                    <a:pt x="3" y="40"/>
                  </a:lnTo>
                  <a:lnTo>
                    <a:pt x="5" y="35"/>
                  </a:lnTo>
                  <a:lnTo>
                    <a:pt x="7" y="30"/>
                  </a:lnTo>
                  <a:lnTo>
                    <a:pt x="10" y="25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1" y="13"/>
                  </a:lnTo>
                  <a:lnTo>
                    <a:pt x="26" y="10"/>
                  </a:lnTo>
                  <a:lnTo>
                    <a:pt x="30" y="7"/>
                  </a:lnTo>
                  <a:lnTo>
                    <a:pt x="35" y="4"/>
                  </a:lnTo>
                  <a:lnTo>
                    <a:pt x="41" y="3"/>
                  </a:lnTo>
                  <a:lnTo>
                    <a:pt x="46" y="1"/>
                  </a:lnTo>
                  <a:lnTo>
                    <a:pt x="52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70" y="1"/>
                  </a:lnTo>
                  <a:lnTo>
                    <a:pt x="75" y="3"/>
                  </a:lnTo>
                  <a:lnTo>
                    <a:pt x="80" y="5"/>
                  </a:lnTo>
                  <a:lnTo>
                    <a:pt x="85" y="7"/>
                  </a:lnTo>
                  <a:lnTo>
                    <a:pt x="90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5"/>
                  </a:lnTo>
                  <a:lnTo>
                    <a:pt x="108" y="30"/>
                  </a:lnTo>
                  <a:lnTo>
                    <a:pt x="111" y="35"/>
                  </a:lnTo>
                  <a:lnTo>
                    <a:pt x="112" y="40"/>
                  </a:lnTo>
                  <a:lnTo>
                    <a:pt x="114" y="46"/>
                  </a:lnTo>
                  <a:lnTo>
                    <a:pt x="115" y="51"/>
                  </a:lnTo>
                  <a:lnTo>
                    <a:pt x="115" y="5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31" name="Google Shape;1031;p49"/>
            <p:cNvSpPr/>
            <p:nvPr/>
          </p:nvSpPr>
          <p:spPr>
            <a:xfrm>
              <a:off x="1007680" y="292964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4"/>
                  </a:lnTo>
                  <a:lnTo>
                    <a:pt x="137" y="78"/>
                  </a:lnTo>
                  <a:lnTo>
                    <a:pt x="137" y="83"/>
                  </a:lnTo>
                  <a:lnTo>
                    <a:pt x="136" y="87"/>
                  </a:lnTo>
                  <a:lnTo>
                    <a:pt x="135" y="91"/>
                  </a:lnTo>
                  <a:lnTo>
                    <a:pt x="133" y="96"/>
                  </a:lnTo>
                  <a:lnTo>
                    <a:pt x="131" y="100"/>
                  </a:lnTo>
                  <a:lnTo>
                    <a:pt x="129" y="104"/>
                  </a:lnTo>
                  <a:lnTo>
                    <a:pt x="126" y="108"/>
                  </a:lnTo>
                  <a:lnTo>
                    <a:pt x="124" y="111"/>
                  </a:lnTo>
                  <a:lnTo>
                    <a:pt x="121" y="115"/>
                  </a:lnTo>
                  <a:lnTo>
                    <a:pt x="117" y="118"/>
                  </a:lnTo>
                  <a:lnTo>
                    <a:pt x="114" y="121"/>
                  </a:lnTo>
                  <a:lnTo>
                    <a:pt x="111" y="124"/>
                  </a:lnTo>
                  <a:lnTo>
                    <a:pt x="107" y="127"/>
                  </a:lnTo>
                  <a:lnTo>
                    <a:pt x="103" y="129"/>
                  </a:lnTo>
                  <a:lnTo>
                    <a:pt x="99" y="131"/>
                  </a:lnTo>
                  <a:lnTo>
                    <a:pt x="95" y="133"/>
                  </a:lnTo>
                  <a:lnTo>
                    <a:pt x="91" y="134"/>
                  </a:lnTo>
                  <a:lnTo>
                    <a:pt x="87" y="136"/>
                  </a:lnTo>
                  <a:lnTo>
                    <a:pt x="82" y="137"/>
                  </a:lnTo>
                  <a:lnTo>
                    <a:pt x="78" y="137"/>
                  </a:lnTo>
                  <a:lnTo>
                    <a:pt x="73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5" y="137"/>
                  </a:lnTo>
                  <a:lnTo>
                    <a:pt x="51" y="136"/>
                  </a:lnTo>
                  <a:lnTo>
                    <a:pt x="47" y="134"/>
                  </a:lnTo>
                  <a:lnTo>
                    <a:pt x="42" y="133"/>
                  </a:lnTo>
                  <a:lnTo>
                    <a:pt x="38" y="131"/>
                  </a:lnTo>
                  <a:lnTo>
                    <a:pt x="34" y="129"/>
                  </a:lnTo>
                  <a:lnTo>
                    <a:pt x="30" y="127"/>
                  </a:lnTo>
                  <a:lnTo>
                    <a:pt x="27" y="124"/>
                  </a:lnTo>
                  <a:lnTo>
                    <a:pt x="23" y="121"/>
                  </a:lnTo>
                  <a:lnTo>
                    <a:pt x="20" y="118"/>
                  </a:lnTo>
                  <a:lnTo>
                    <a:pt x="17" y="115"/>
                  </a:lnTo>
                  <a:lnTo>
                    <a:pt x="14" y="111"/>
                  </a:lnTo>
                  <a:lnTo>
                    <a:pt x="11" y="108"/>
                  </a:lnTo>
                  <a:lnTo>
                    <a:pt x="9" y="104"/>
                  </a:lnTo>
                  <a:lnTo>
                    <a:pt x="7" y="100"/>
                  </a:lnTo>
                  <a:lnTo>
                    <a:pt x="5" y="96"/>
                  </a:lnTo>
                  <a:lnTo>
                    <a:pt x="4" y="91"/>
                  </a:lnTo>
                  <a:lnTo>
                    <a:pt x="2" y="87"/>
                  </a:lnTo>
                  <a:lnTo>
                    <a:pt x="1" y="83"/>
                  </a:lnTo>
                  <a:lnTo>
                    <a:pt x="1" y="78"/>
                  </a:lnTo>
                  <a:lnTo>
                    <a:pt x="0" y="74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3"/>
                  </a:lnTo>
                  <a:lnTo>
                    <a:pt x="7" y="39"/>
                  </a:lnTo>
                  <a:lnTo>
                    <a:pt x="9" y="35"/>
                  </a:lnTo>
                  <a:lnTo>
                    <a:pt x="11" y="31"/>
                  </a:lnTo>
                  <a:lnTo>
                    <a:pt x="14" y="27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23" y="18"/>
                  </a:lnTo>
                  <a:lnTo>
                    <a:pt x="27" y="15"/>
                  </a:lnTo>
                  <a:lnTo>
                    <a:pt x="30" y="12"/>
                  </a:lnTo>
                  <a:lnTo>
                    <a:pt x="34" y="10"/>
                  </a:lnTo>
                  <a:lnTo>
                    <a:pt x="38" y="8"/>
                  </a:lnTo>
                  <a:lnTo>
                    <a:pt x="42" y="6"/>
                  </a:lnTo>
                  <a:lnTo>
                    <a:pt x="47" y="4"/>
                  </a:lnTo>
                  <a:lnTo>
                    <a:pt x="51" y="3"/>
                  </a:lnTo>
                  <a:lnTo>
                    <a:pt x="55" y="1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8" y="1"/>
                  </a:lnTo>
                  <a:lnTo>
                    <a:pt x="82" y="1"/>
                  </a:lnTo>
                  <a:lnTo>
                    <a:pt x="87" y="3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99" y="8"/>
                  </a:lnTo>
                  <a:lnTo>
                    <a:pt x="103" y="10"/>
                  </a:lnTo>
                  <a:lnTo>
                    <a:pt x="107" y="12"/>
                  </a:lnTo>
                  <a:lnTo>
                    <a:pt x="111" y="15"/>
                  </a:lnTo>
                  <a:lnTo>
                    <a:pt x="114" y="18"/>
                  </a:lnTo>
                  <a:lnTo>
                    <a:pt x="117" y="21"/>
                  </a:lnTo>
                  <a:lnTo>
                    <a:pt x="120" y="24"/>
                  </a:lnTo>
                  <a:lnTo>
                    <a:pt x="123" y="27"/>
                  </a:lnTo>
                  <a:lnTo>
                    <a:pt x="126" y="31"/>
                  </a:lnTo>
                  <a:lnTo>
                    <a:pt x="129" y="35"/>
                  </a:lnTo>
                  <a:lnTo>
                    <a:pt x="131" y="39"/>
                  </a:lnTo>
                  <a:lnTo>
                    <a:pt x="133" y="43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32" name="Google Shape;1032;p49"/>
            <p:cNvSpPr/>
            <p:nvPr/>
          </p:nvSpPr>
          <p:spPr>
            <a:xfrm>
              <a:off x="877720" y="309200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7"/>
                  </a:lnTo>
                  <a:lnTo>
                    <a:pt x="54" y="39"/>
                  </a:lnTo>
                  <a:lnTo>
                    <a:pt x="53" y="42"/>
                  </a:lnTo>
                  <a:lnTo>
                    <a:pt x="51" y="44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50"/>
                  </a:lnTo>
                  <a:lnTo>
                    <a:pt x="44" y="51"/>
                  </a:lnTo>
                  <a:lnTo>
                    <a:pt x="42" y="53"/>
                  </a:lnTo>
                  <a:lnTo>
                    <a:pt x="39" y="54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19" y="55"/>
                  </a:lnTo>
                  <a:lnTo>
                    <a:pt x="17" y="54"/>
                  </a:lnTo>
                  <a:lnTo>
                    <a:pt x="14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4" y="3"/>
                  </a:lnTo>
                  <a:lnTo>
                    <a:pt x="17" y="2"/>
                  </a:lnTo>
                  <a:lnTo>
                    <a:pt x="19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7" y="1"/>
                  </a:lnTo>
                  <a:lnTo>
                    <a:pt x="39" y="2"/>
                  </a:lnTo>
                  <a:lnTo>
                    <a:pt x="42" y="3"/>
                  </a:lnTo>
                  <a:lnTo>
                    <a:pt x="44" y="5"/>
                  </a:lnTo>
                  <a:lnTo>
                    <a:pt x="46" y="7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1" y="13"/>
                  </a:lnTo>
                  <a:lnTo>
                    <a:pt x="53" y="15"/>
                  </a:lnTo>
                  <a:lnTo>
                    <a:pt x="54" y="17"/>
                  </a:lnTo>
                  <a:lnTo>
                    <a:pt x="55" y="20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33" name="Google Shape;1033;p49"/>
            <p:cNvSpPr/>
            <p:nvPr/>
          </p:nvSpPr>
          <p:spPr>
            <a:xfrm>
              <a:off x="873040" y="308732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1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3"/>
                  </a:lnTo>
                  <a:lnTo>
                    <a:pt x="64" y="75"/>
                  </a:lnTo>
                  <a:lnTo>
                    <a:pt x="61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1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0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1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0" y="5"/>
                  </a:lnTo>
                  <a:lnTo>
                    <a:pt x="64" y="7"/>
                  </a:lnTo>
                  <a:lnTo>
                    <a:pt x="67" y="10"/>
                  </a:lnTo>
                  <a:lnTo>
                    <a:pt x="70" y="12"/>
                  </a:lnTo>
                  <a:lnTo>
                    <a:pt x="72" y="15"/>
                  </a:lnTo>
                  <a:lnTo>
                    <a:pt x="75" y="18"/>
                  </a:lnTo>
                  <a:lnTo>
                    <a:pt x="77" y="22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34" name="Google Shape;1034;p49"/>
            <p:cNvSpPr/>
            <p:nvPr/>
          </p:nvSpPr>
          <p:spPr>
            <a:xfrm>
              <a:off x="866920" y="308156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7"/>
                  </a:moveTo>
                  <a:lnTo>
                    <a:pt x="115" y="63"/>
                  </a:lnTo>
                  <a:lnTo>
                    <a:pt x="114" y="69"/>
                  </a:lnTo>
                  <a:lnTo>
                    <a:pt x="112" y="74"/>
                  </a:lnTo>
                  <a:lnTo>
                    <a:pt x="111" y="80"/>
                  </a:lnTo>
                  <a:lnTo>
                    <a:pt x="108" y="85"/>
                  </a:lnTo>
                  <a:lnTo>
                    <a:pt x="105" y="89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90" y="105"/>
                  </a:lnTo>
                  <a:lnTo>
                    <a:pt x="85" y="108"/>
                  </a:lnTo>
                  <a:lnTo>
                    <a:pt x="80" y="110"/>
                  </a:lnTo>
                  <a:lnTo>
                    <a:pt x="75" y="112"/>
                  </a:lnTo>
                  <a:lnTo>
                    <a:pt x="70" y="114"/>
                  </a:lnTo>
                  <a:lnTo>
                    <a:pt x="64" y="115"/>
                  </a:lnTo>
                  <a:lnTo>
                    <a:pt x="58" y="115"/>
                  </a:lnTo>
                  <a:lnTo>
                    <a:pt x="52" y="115"/>
                  </a:lnTo>
                  <a:lnTo>
                    <a:pt x="46" y="114"/>
                  </a:lnTo>
                  <a:lnTo>
                    <a:pt x="41" y="112"/>
                  </a:lnTo>
                  <a:lnTo>
                    <a:pt x="35" y="110"/>
                  </a:lnTo>
                  <a:lnTo>
                    <a:pt x="30" y="108"/>
                  </a:lnTo>
                  <a:lnTo>
                    <a:pt x="26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89"/>
                  </a:lnTo>
                  <a:lnTo>
                    <a:pt x="7" y="84"/>
                  </a:lnTo>
                  <a:lnTo>
                    <a:pt x="5" y="79"/>
                  </a:lnTo>
                  <a:lnTo>
                    <a:pt x="3" y="74"/>
                  </a:lnTo>
                  <a:lnTo>
                    <a:pt x="1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0" y="51"/>
                  </a:lnTo>
                  <a:lnTo>
                    <a:pt x="1" y="46"/>
                  </a:lnTo>
                  <a:lnTo>
                    <a:pt x="3" y="40"/>
                  </a:lnTo>
                  <a:lnTo>
                    <a:pt x="5" y="35"/>
                  </a:lnTo>
                  <a:lnTo>
                    <a:pt x="7" y="30"/>
                  </a:lnTo>
                  <a:lnTo>
                    <a:pt x="10" y="25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1" y="13"/>
                  </a:lnTo>
                  <a:lnTo>
                    <a:pt x="26" y="10"/>
                  </a:lnTo>
                  <a:lnTo>
                    <a:pt x="30" y="7"/>
                  </a:lnTo>
                  <a:lnTo>
                    <a:pt x="35" y="4"/>
                  </a:lnTo>
                  <a:lnTo>
                    <a:pt x="41" y="3"/>
                  </a:lnTo>
                  <a:lnTo>
                    <a:pt x="46" y="1"/>
                  </a:lnTo>
                  <a:lnTo>
                    <a:pt x="52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70" y="1"/>
                  </a:lnTo>
                  <a:lnTo>
                    <a:pt x="75" y="3"/>
                  </a:lnTo>
                  <a:lnTo>
                    <a:pt x="80" y="5"/>
                  </a:lnTo>
                  <a:lnTo>
                    <a:pt x="85" y="7"/>
                  </a:lnTo>
                  <a:lnTo>
                    <a:pt x="90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5"/>
                  </a:lnTo>
                  <a:lnTo>
                    <a:pt x="108" y="30"/>
                  </a:lnTo>
                  <a:lnTo>
                    <a:pt x="111" y="35"/>
                  </a:lnTo>
                  <a:lnTo>
                    <a:pt x="112" y="40"/>
                  </a:lnTo>
                  <a:lnTo>
                    <a:pt x="114" y="46"/>
                  </a:lnTo>
                  <a:lnTo>
                    <a:pt x="115" y="51"/>
                  </a:lnTo>
                  <a:lnTo>
                    <a:pt x="115" y="5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35" name="Google Shape;1035;p49"/>
            <p:cNvSpPr/>
            <p:nvPr/>
          </p:nvSpPr>
          <p:spPr>
            <a:xfrm>
              <a:off x="862960" y="307724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6"/>
                  </a:lnTo>
                  <a:lnTo>
                    <a:pt x="137" y="83"/>
                  </a:lnTo>
                  <a:lnTo>
                    <a:pt x="135" y="90"/>
                  </a:lnTo>
                  <a:lnTo>
                    <a:pt x="133" y="96"/>
                  </a:lnTo>
                  <a:lnTo>
                    <a:pt x="130" y="102"/>
                  </a:lnTo>
                  <a:lnTo>
                    <a:pt x="126" y="108"/>
                  </a:lnTo>
                  <a:lnTo>
                    <a:pt x="122" y="113"/>
                  </a:lnTo>
                  <a:lnTo>
                    <a:pt x="118" y="118"/>
                  </a:lnTo>
                  <a:lnTo>
                    <a:pt x="113" y="123"/>
                  </a:lnTo>
                  <a:lnTo>
                    <a:pt x="108" y="126"/>
                  </a:lnTo>
                  <a:lnTo>
                    <a:pt x="102" y="130"/>
                  </a:lnTo>
                  <a:lnTo>
                    <a:pt x="96" y="133"/>
                  </a:lnTo>
                  <a:lnTo>
                    <a:pt x="89" y="135"/>
                  </a:lnTo>
                  <a:lnTo>
                    <a:pt x="83" y="137"/>
                  </a:lnTo>
                  <a:lnTo>
                    <a:pt x="76" y="138"/>
                  </a:lnTo>
                  <a:lnTo>
                    <a:pt x="69" y="138"/>
                  </a:lnTo>
                  <a:lnTo>
                    <a:pt x="62" y="138"/>
                  </a:lnTo>
                  <a:lnTo>
                    <a:pt x="55" y="137"/>
                  </a:lnTo>
                  <a:lnTo>
                    <a:pt x="49" y="135"/>
                  </a:lnTo>
                  <a:lnTo>
                    <a:pt x="42" y="133"/>
                  </a:lnTo>
                  <a:lnTo>
                    <a:pt x="36" y="130"/>
                  </a:lnTo>
                  <a:lnTo>
                    <a:pt x="30" y="126"/>
                  </a:lnTo>
                  <a:lnTo>
                    <a:pt x="25" y="122"/>
                  </a:lnTo>
                  <a:lnTo>
                    <a:pt x="20" y="118"/>
                  </a:lnTo>
                  <a:lnTo>
                    <a:pt x="16" y="113"/>
                  </a:lnTo>
                  <a:lnTo>
                    <a:pt x="12" y="108"/>
                  </a:lnTo>
                  <a:lnTo>
                    <a:pt x="8" y="102"/>
                  </a:lnTo>
                  <a:lnTo>
                    <a:pt x="5" y="96"/>
                  </a:lnTo>
                  <a:lnTo>
                    <a:pt x="3" y="90"/>
                  </a:lnTo>
                  <a:lnTo>
                    <a:pt x="1" y="83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1" y="55"/>
                  </a:lnTo>
                  <a:lnTo>
                    <a:pt x="3" y="48"/>
                  </a:lnTo>
                  <a:lnTo>
                    <a:pt x="5" y="42"/>
                  </a:lnTo>
                  <a:lnTo>
                    <a:pt x="8" y="36"/>
                  </a:lnTo>
                  <a:lnTo>
                    <a:pt x="12" y="30"/>
                  </a:lnTo>
                  <a:lnTo>
                    <a:pt x="16" y="25"/>
                  </a:lnTo>
                  <a:lnTo>
                    <a:pt x="20" y="20"/>
                  </a:lnTo>
                  <a:lnTo>
                    <a:pt x="25" y="16"/>
                  </a:lnTo>
                  <a:lnTo>
                    <a:pt x="30" y="12"/>
                  </a:lnTo>
                  <a:lnTo>
                    <a:pt x="36" y="8"/>
                  </a:lnTo>
                  <a:lnTo>
                    <a:pt x="42" y="5"/>
                  </a:lnTo>
                  <a:lnTo>
                    <a:pt x="49" y="3"/>
                  </a:lnTo>
                  <a:lnTo>
                    <a:pt x="55" y="1"/>
                  </a:lnTo>
                  <a:lnTo>
                    <a:pt x="62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3" y="1"/>
                  </a:lnTo>
                  <a:lnTo>
                    <a:pt x="89" y="3"/>
                  </a:lnTo>
                  <a:lnTo>
                    <a:pt x="96" y="5"/>
                  </a:lnTo>
                  <a:lnTo>
                    <a:pt x="102" y="8"/>
                  </a:lnTo>
                  <a:lnTo>
                    <a:pt x="108" y="12"/>
                  </a:lnTo>
                  <a:lnTo>
                    <a:pt x="113" y="16"/>
                  </a:lnTo>
                  <a:lnTo>
                    <a:pt x="118" y="20"/>
                  </a:lnTo>
                  <a:lnTo>
                    <a:pt x="122" y="25"/>
                  </a:lnTo>
                  <a:lnTo>
                    <a:pt x="126" y="30"/>
                  </a:lnTo>
                  <a:lnTo>
                    <a:pt x="130" y="36"/>
                  </a:lnTo>
                  <a:lnTo>
                    <a:pt x="133" y="42"/>
                  </a:lnTo>
                  <a:lnTo>
                    <a:pt x="135" y="49"/>
                  </a:lnTo>
                  <a:lnTo>
                    <a:pt x="137" y="55"/>
                  </a:lnTo>
                  <a:lnTo>
                    <a:pt x="138" y="62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36" name="Google Shape;1036;p49"/>
            <p:cNvSpPr/>
            <p:nvPr/>
          </p:nvSpPr>
          <p:spPr>
            <a:xfrm>
              <a:off x="801040" y="322808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6"/>
                  </a:lnTo>
                  <a:lnTo>
                    <a:pt x="54" y="39"/>
                  </a:lnTo>
                  <a:lnTo>
                    <a:pt x="53" y="41"/>
                  </a:lnTo>
                  <a:lnTo>
                    <a:pt x="51" y="43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9"/>
                  </a:lnTo>
                  <a:lnTo>
                    <a:pt x="44" y="51"/>
                  </a:lnTo>
                  <a:lnTo>
                    <a:pt x="41" y="53"/>
                  </a:lnTo>
                  <a:lnTo>
                    <a:pt x="39" y="54"/>
                  </a:lnTo>
                  <a:lnTo>
                    <a:pt x="36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17" y="54"/>
                  </a:lnTo>
                  <a:lnTo>
                    <a:pt x="15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44" y="5"/>
                  </a:lnTo>
                  <a:lnTo>
                    <a:pt x="46" y="6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3" y="14"/>
                  </a:lnTo>
                  <a:lnTo>
                    <a:pt x="54" y="17"/>
                  </a:lnTo>
                  <a:lnTo>
                    <a:pt x="55" y="19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37" name="Google Shape;1037;p49"/>
            <p:cNvSpPr/>
            <p:nvPr/>
          </p:nvSpPr>
          <p:spPr>
            <a:xfrm>
              <a:off x="796360" y="322340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0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2"/>
                  </a:lnTo>
                  <a:lnTo>
                    <a:pt x="64" y="75"/>
                  </a:lnTo>
                  <a:lnTo>
                    <a:pt x="60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2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0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1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0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2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38" name="Google Shape;1038;p49"/>
            <p:cNvSpPr/>
            <p:nvPr/>
          </p:nvSpPr>
          <p:spPr>
            <a:xfrm>
              <a:off x="790240" y="321728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8"/>
                  </a:moveTo>
                  <a:lnTo>
                    <a:pt x="115" y="64"/>
                  </a:lnTo>
                  <a:lnTo>
                    <a:pt x="114" y="69"/>
                  </a:lnTo>
                  <a:lnTo>
                    <a:pt x="112" y="75"/>
                  </a:lnTo>
                  <a:lnTo>
                    <a:pt x="111" y="80"/>
                  </a:lnTo>
                  <a:lnTo>
                    <a:pt x="108" y="85"/>
                  </a:lnTo>
                  <a:lnTo>
                    <a:pt x="105" y="90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90" y="105"/>
                  </a:lnTo>
                  <a:lnTo>
                    <a:pt x="85" y="108"/>
                  </a:lnTo>
                  <a:lnTo>
                    <a:pt x="80" y="110"/>
                  </a:lnTo>
                  <a:lnTo>
                    <a:pt x="75" y="112"/>
                  </a:lnTo>
                  <a:lnTo>
                    <a:pt x="69" y="114"/>
                  </a:lnTo>
                  <a:lnTo>
                    <a:pt x="64" y="115"/>
                  </a:lnTo>
                  <a:lnTo>
                    <a:pt x="58" y="115"/>
                  </a:lnTo>
                  <a:lnTo>
                    <a:pt x="52" y="115"/>
                  </a:lnTo>
                  <a:lnTo>
                    <a:pt x="46" y="114"/>
                  </a:lnTo>
                  <a:lnTo>
                    <a:pt x="41" y="112"/>
                  </a:lnTo>
                  <a:lnTo>
                    <a:pt x="36" y="111"/>
                  </a:lnTo>
                  <a:lnTo>
                    <a:pt x="31" y="108"/>
                  </a:lnTo>
                  <a:lnTo>
                    <a:pt x="26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90"/>
                  </a:lnTo>
                  <a:lnTo>
                    <a:pt x="7" y="85"/>
                  </a:lnTo>
                  <a:lnTo>
                    <a:pt x="5" y="80"/>
                  </a:lnTo>
                  <a:lnTo>
                    <a:pt x="3" y="75"/>
                  </a:lnTo>
                  <a:lnTo>
                    <a:pt x="1" y="69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1" y="46"/>
                  </a:lnTo>
                  <a:lnTo>
                    <a:pt x="3" y="41"/>
                  </a:lnTo>
                  <a:lnTo>
                    <a:pt x="5" y="36"/>
                  </a:lnTo>
                  <a:lnTo>
                    <a:pt x="7" y="31"/>
                  </a:lnTo>
                  <a:lnTo>
                    <a:pt x="10" y="26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1" y="13"/>
                  </a:lnTo>
                  <a:lnTo>
                    <a:pt x="26" y="10"/>
                  </a:lnTo>
                  <a:lnTo>
                    <a:pt x="30" y="7"/>
                  </a:lnTo>
                  <a:lnTo>
                    <a:pt x="35" y="5"/>
                  </a:lnTo>
                  <a:lnTo>
                    <a:pt x="41" y="3"/>
                  </a:lnTo>
                  <a:lnTo>
                    <a:pt x="46" y="1"/>
                  </a:lnTo>
                  <a:lnTo>
                    <a:pt x="52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69" y="1"/>
                  </a:lnTo>
                  <a:lnTo>
                    <a:pt x="75" y="3"/>
                  </a:lnTo>
                  <a:lnTo>
                    <a:pt x="80" y="5"/>
                  </a:lnTo>
                  <a:lnTo>
                    <a:pt x="85" y="7"/>
                  </a:lnTo>
                  <a:lnTo>
                    <a:pt x="90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6"/>
                  </a:lnTo>
                  <a:lnTo>
                    <a:pt x="108" y="30"/>
                  </a:lnTo>
                  <a:lnTo>
                    <a:pt x="110" y="35"/>
                  </a:lnTo>
                  <a:lnTo>
                    <a:pt x="112" y="41"/>
                  </a:lnTo>
                  <a:lnTo>
                    <a:pt x="114" y="46"/>
                  </a:lnTo>
                  <a:lnTo>
                    <a:pt x="115" y="52"/>
                  </a:lnTo>
                  <a:lnTo>
                    <a:pt x="115" y="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39" name="Google Shape;1039;p49"/>
            <p:cNvSpPr/>
            <p:nvPr/>
          </p:nvSpPr>
          <p:spPr>
            <a:xfrm>
              <a:off x="786280" y="321332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3"/>
                  </a:lnTo>
                  <a:lnTo>
                    <a:pt x="137" y="78"/>
                  </a:lnTo>
                  <a:lnTo>
                    <a:pt x="137" y="82"/>
                  </a:lnTo>
                  <a:lnTo>
                    <a:pt x="135" y="87"/>
                  </a:lnTo>
                  <a:lnTo>
                    <a:pt x="134" y="91"/>
                  </a:lnTo>
                  <a:lnTo>
                    <a:pt x="132" y="95"/>
                  </a:lnTo>
                  <a:lnTo>
                    <a:pt x="130" y="99"/>
                  </a:lnTo>
                  <a:lnTo>
                    <a:pt x="128" y="103"/>
                  </a:lnTo>
                  <a:lnTo>
                    <a:pt x="125" y="107"/>
                  </a:lnTo>
                  <a:lnTo>
                    <a:pt x="123" y="111"/>
                  </a:lnTo>
                  <a:lnTo>
                    <a:pt x="120" y="114"/>
                  </a:lnTo>
                  <a:lnTo>
                    <a:pt x="117" y="117"/>
                  </a:lnTo>
                  <a:lnTo>
                    <a:pt x="114" y="121"/>
                  </a:lnTo>
                  <a:lnTo>
                    <a:pt x="110" y="124"/>
                  </a:lnTo>
                  <a:lnTo>
                    <a:pt x="107" y="126"/>
                  </a:lnTo>
                  <a:lnTo>
                    <a:pt x="103" y="129"/>
                  </a:lnTo>
                  <a:lnTo>
                    <a:pt x="99" y="131"/>
                  </a:lnTo>
                  <a:lnTo>
                    <a:pt x="95" y="133"/>
                  </a:lnTo>
                  <a:lnTo>
                    <a:pt x="91" y="135"/>
                  </a:lnTo>
                  <a:lnTo>
                    <a:pt x="87" y="136"/>
                  </a:lnTo>
                  <a:lnTo>
                    <a:pt x="82" y="137"/>
                  </a:lnTo>
                  <a:lnTo>
                    <a:pt x="78" y="137"/>
                  </a:lnTo>
                  <a:lnTo>
                    <a:pt x="73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5" y="137"/>
                  </a:lnTo>
                  <a:lnTo>
                    <a:pt x="51" y="136"/>
                  </a:lnTo>
                  <a:lnTo>
                    <a:pt x="47" y="135"/>
                  </a:lnTo>
                  <a:lnTo>
                    <a:pt x="42" y="133"/>
                  </a:lnTo>
                  <a:lnTo>
                    <a:pt x="38" y="131"/>
                  </a:lnTo>
                  <a:lnTo>
                    <a:pt x="34" y="129"/>
                  </a:lnTo>
                  <a:lnTo>
                    <a:pt x="30" y="126"/>
                  </a:lnTo>
                  <a:lnTo>
                    <a:pt x="26" y="124"/>
                  </a:lnTo>
                  <a:lnTo>
                    <a:pt x="23" y="121"/>
                  </a:lnTo>
                  <a:lnTo>
                    <a:pt x="20" y="117"/>
                  </a:lnTo>
                  <a:lnTo>
                    <a:pt x="17" y="114"/>
                  </a:lnTo>
                  <a:lnTo>
                    <a:pt x="14" y="111"/>
                  </a:lnTo>
                  <a:lnTo>
                    <a:pt x="11" y="107"/>
                  </a:lnTo>
                  <a:lnTo>
                    <a:pt x="9" y="103"/>
                  </a:lnTo>
                  <a:lnTo>
                    <a:pt x="7" y="99"/>
                  </a:lnTo>
                  <a:lnTo>
                    <a:pt x="5" y="95"/>
                  </a:lnTo>
                  <a:lnTo>
                    <a:pt x="4" y="91"/>
                  </a:lnTo>
                  <a:lnTo>
                    <a:pt x="2" y="87"/>
                  </a:lnTo>
                  <a:lnTo>
                    <a:pt x="1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2"/>
                  </a:lnTo>
                  <a:lnTo>
                    <a:pt x="7" y="38"/>
                  </a:lnTo>
                  <a:lnTo>
                    <a:pt x="9" y="34"/>
                  </a:lnTo>
                  <a:lnTo>
                    <a:pt x="11" y="30"/>
                  </a:lnTo>
                  <a:lnTo>
                    <a:pt x="14" y="27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7" y="14"/>
                  </a:lnTo>
                  <a:lnTo>
                    <a:pt x="30" y="11"/>
                  </a:lnTo>
                  <a:lnTo>
                    <a:pt x="34" y="9"/>
                  </a:lnTo>
                  <a:lnTo>
                    <a:pt x="38" y="7"/>
                  </a:lnTo>
                  <a:lnTo>
                    <a:pt x="42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5" y="1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8" y="1"/>
                  </a:lnTo>
                  <a:lnTo>
                    <a:pt x="82" y="1"/>
                  </a:lnTo>
                  <a:lnTo>
                    <a:pt x="87" y="2"/>
                  </a:lnTo>
                  <a:lnTo>
                    <a:pt x="91" y="4"/>
                  </a:lnTo>
                  <a:lnTo>
                    <a:pt x="95" y="5"/>
                  </a:lnTo>
                  <a:lnTo>
                    <a:pt x="99" y="7"/>
                  </a:lnTo>
                  <a:lnTo>
                    <a:pt x="103" y="9"/>
                  </a:lnTo>
                  <a:lnTo>
                    <a:pt x="107" y="11"/>
                  </a:lnTo>
                  <a:lnTo>
                    <a:pt x="110" y="14"/>
                  </a:lnTo>
                  <a:lnTo>
                    <a:pt x="114" y="17"/>
                  </a:lnTo>
                  <a:lnTo>
                    <a:pt x="117" y="20"/>
                  </a:lnTo>
                  <a:lnTo>
                    <a:pt x="120" y="23"/>
                  </a:lnTo>
                  <a:lnTo>
                    <a:pt x="123" y="27"/>
                  </a:lnTo>
                  <a:lnTo>
                    <a:pt x="126" y="30"/>
                  </a:lnTo>
                  <a:lnTo>
                    <a:pt x="128" y="34"/>
                  </a:lnTo>
                  <a:lnTo>
                    <a:pt x="130" y="38"/>
                  </a:lnTo>
                  <a:lnTo>
                    <a:pt x="133" y="42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40" name="Google Shape;1040;p49"/>
            <p:cNvSpPr/>
            <p:nvPr/>
          </p:nvSpPr>
          <p:spPr>
            <a:xfrm>
              <a:off x="753520" y="303008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7"/>
                  </a:lnTo>
                  <a:lnTo>
                    <a:pt x="54" y="39"/>
                  </a:lnTo>
                  <a:lnTo>
                    <a:pt x="53" y="42"/>
                  </a:lnTo>
                  <a:lnTo>
                    <a:pt x="51" y="44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50"/>
                  </a:lnTo>
                  <a:lnTo>
                    <a:pt x="44" y="51"/>
                  </a:lnTo>
                  <a:lnTo>
                    <a:pt x="41" y="53"/>
                  </a:lnTo>
                  <a:lnTo>
                    <a:pt x="39" y="54"/>
                  </a:lnTo>
                  <a:lnTo>
                    <a:pt x="36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17" y="54"/>
                  </a:lnTo>
                  <a:lnTo>
                    <a:pt x="15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7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3" y="5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7" y="1"/>
                  </a:lnTo>
                  <a:lnTo>
                    <a:pt x="39" y="2"/>
                  </a:lnTo>
                  <a:lnTo>
                    <a:pt x="42" y="3"/>
                  </a:lnTo>
                  <a:lnTo>
                    <a:pt x="44" y="5"/>
                  </a:lnTo>
                  <a:lnTo>
                    <a:pt x="46" y="7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1" y="13"/>
                  </a:lnTo>
                  <a:lnTo>
                    <a:pt x="53" y="15"/>
                  </a:lnTo>
                  <a:lnTo>
                    <a:pt x="54" y="17"/>
                  </a:lnTo>
                  <a:lnTo>
                    <a:pt x="55" y="20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41" name="Google Shape;1041;p49"/>
            <p:cNvSpPr/>
            <p:nvPr/>
          </p:nvSpPr>
          <p:spPr>
            <a:xfrm>
              <a:off x="748840" y="302540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1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3"/>
                  </a:lnTo>
                  <a:lnTo>
                    <a:pt x="64" y="75"/>
                  </a:lnTo>
                  <a:lnTo>
                    <a:pt x="60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2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1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1"/>
                  </a:lnTo>
                  <a:lnTo>
                    <a:pt x="7" y="18"/>
                  </a:lnTo>
                  <a:lnTo>
                    <a:pt x="10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2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1" y="5"/>
                  </a:lnTo>
                  <a:lnTo>
                    <a:pt x="64" y="7"/>
                  </a:lnTo>
                  <a:lnTo>
                    <a:pt x="67" y="10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2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42" name="Google Shape;1042;p49"/>
            <p:cNvSpPr/>
            <p:nvPr/>
          </p:nvSpPr>
          <p:spPr>
            <a:xfrm>
              <a:off x="743080" y="301964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7"/>
                  </a:moveTo>
                  <a:lnTo>
                    <a:pt x="115" y="63"/>
                  </a:lnTo>
                  <a:lnTo>
                    <a:pt x="114" y="69"/>
                  </a:lnTo>
                  <a:lnTo>
                    <a:pt x="112" y="74"/>
                  </a:lnTo>
                  <a:lnTo>
                    <a:pt x="110" y="80"/>
                  </a:lnTo>
                  <a:lnTo>
                    <a:pt x="108" y="85"/>
                  </a:lnTo>
                  <a:lnTo>
                    <a:pt x="105" y="89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89" y="105"/>
                  </a:lnTo>
                  <a:lnTo>
                    <a:pt x="84" y="108"/>
                  </a:lnTo>
                  <a:lnTo>
                    <a:pt x="79" y="110"/>
                  </a:lnTo>
                  <a:lnTo>
                    <a:pt x="74" y="112"/>
                  </a:lnTo>
                  <a:lnTo>
                    <a:pt x="69" y="114"/>
                  </a:lnTo>
                  <a:lnTo>
                    <a:pt x="63" y="115"/>
                  </a:lnTo>
                  <a:lnTo>
                    <a:pt x="57" y="115"/>
                  </a:lnTo>
                  <a:lnTo>
                    <a:pt x="51" y="115"/>
                  </a:lnTo>
                  <a:lnTo>
                    <a:pt x="46" y="114"/>
                  </a:lnTo>
                  <a:lnTo>
                    <a:pt x="40" y="112"/>
                  </a:lnTo>
                  <a:lnTo>
                    <a:pt x="35" y="110"/>
                  </a:lnTo>
                  <a:lnTo>
                    <a:pt x="30" y="108"/>
                  </a:lnTo>
                  <a:lnTo>
                    <a:pt x="25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89"/>
                  </a:lnTo>
                  <a:lnTo>
                    <a:pt x="7" y="85"/>
                  </a:lnTo>
                  <a:lnTo>
                    <a:pt x="4" y="80"/>
                  </a:lnTo>
                  <a:lnTo>
                    <a:pt x="3" y="74"/>
                  </a:lnTo>
                  <a:lnTo>
                    <a:pt x="1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0" y="51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7" y="30"/>
                  </a:lnTo>
                  <a:lnTo>
                    <a:pt x="10" y="25"/>
                  </a:lnTo>
                  <a:lnTo>
                    <a:pt x="13" y="21"/>
                  </a:lnTo>
                  <a:lnTo>
                    <a:pt x="17" y="16"/>
                  </a:lnTo>
                  <a:lnTo>
                    <a:pt x="21" y="13"/>
                  </a:lnTo>
                  <a:lnTo>
                    <a:pt x="25" y="10"/>
                  </a:lnTo>
                  <a:lnTo>
                    <a:pt x="30" y="7"/>
                  </a:lnTo>
                  <a:lnTo>
                    <a:pt x="35" y="4"/>
                  </a:lnTo>
                  <a:lnTo>
                    <a:pt x="40" y="3"/>
                  </a:lnTo>
                  <a:lnTo>
                    <a:pt x="46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4" y="3"/>
                  </a:lnTo>
                  <a:lnTo>
                    <a:pt x="79" y="5"/>
                  </a:lnTo>
                  <a:lnTo>
                    <a:pt x="84" y="7"/>
                  </a:lnTo>
                  <a:lnTo>
                    <a:pt x="89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5"/>
                  </a:lnTo>
                  <a:lnTo>
                    <a:pt x="108" y="30"/>
                  </a:lnTo>
                  <a:lnTo>
                    <a:pt x="110" y="35"/>
                  </a:lnTo>
                  <a:lnTo>
                    <a:pt x="112" y="40"/>
                  </a:lnTo>
                  <a:lnTo>
                    <a:pt x="114" y="46"/>
                  </a:lnTo>
                  <a:lnTo>
                    <a:pt x="115" y="51"/>
                  </a:lnTo>
                  <a:lnTo>
                    <a:pt x="115" y="5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43" name="Google Shape;1043;p49"/>
            <p:cNvSpPr/>
            <p:nvPr/>
          </p:nvSpPr>
          <p:spPr>
            <a:xfrm>
              <a:off x="738760" y="3015320"/>
              <a:ext cx="50400" cy="50040"/>
            </a:xfrm>
            <a:custGeom>
              <a:avLst/>
              <a:gdLst/>
              <a:ahLst/>
              <a:cxnLst/>
              <a:rect l="l" t="t" r="r" b="b"/>
              <a:pathLst>
                <a:path w="140" h="139" extrusionOk="0">
                  <a:moveTo>
                    <a:pt x="139" y="69"/>
                  </a:moveTo>
                  <a:lnTo>
                    <a:pt x="139" y="74"/>
                  </a:lnTo>
                  <a:lnTo>
                    <a:pt x="138" y="78"/>
                  </a:lnTo>
                  <a:lnTo>
                    <a:pt x="137" y="83"/>
                  </a:lnTo>
                  <a:lnTo>
                    <a:pt x="136" y="87"/>
                  </a:lnTo>
                  <a:lnTo>
                    <a:pt x="135" y="91"/>
                  </a:lnTo>
                  <a:lnTo>
                    <a:pt x="133" y="96"/>
                  </a:lnTo>
                  <a:lnTo>
                    <a:pt x="131" y="100"/>
                  </a:lnTo>
                  <a:lnTo>
                    <a:pt x="129" y="104"/>
                  </a:lnTo>
                  <a:lnTo>
                    <a:pt x="127" y="108"/>
                  </a:lnTo>
                  <a:lnTo>
                    <a:pt x="124" y="111"/>
                  </a:lnTo>
                  <a:lnTo>
                    <a:pt x="121" y="115"/>
                  </a:lnTo>
                  <a:lnTo>
                    <a:pt x="118" y="118"/>
                  </a:lnTo>
                  <a:lnTo>
                    <a:pt x="115" y="121"/>
                  </a:lnTo>
                  <a:lnTo>
                    <a:pt x="111" y="124"/>
                  </a:lnTo>
                  <a:lnTo>
                    <a:pt x="108" y="127"/>
                  </a:lnTo>
                  <a:lnTo>
                    <a:pt x="104" y="129"/>
                  </a:lnTo>
                  <a:lnTo>
                    <a:pt x="100" y="131"/>
                  </a:lnTo>
                  <a:lnTo>
                    <a:pt x="96" y="133"/>
                  </a:lnTo>
                  <a:lnTo>
                    <a:pt x="92" y="134"/>
                  </a:lnTo>
                  <a:lnTo>
                    <a:pt x="87" y="136"/>
                  </a:lnTo>
                  <a:lnTo>
                    <a:pt x="83" y="137"/>
                  </a:lnTo>
                  <a:lnTo>
                    <a:pt x="78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6" y="137"/>
                  </a:lnTo>
                  <a:lnTo>
                    <a:pt x="51" y="136"/>
                  </a:lnTo>
                  <a:lnTo>
                    <a:pt x="47" y="134"/>
                  </a:lnTo>
                  <a:lnTo>
                    <a:pt x="43" y="133"/>
                  </a:lnTo>
                  <a:lnTo>
                    <a:pt x="39" y="131"/>
                  </a:lnTo>
                  <a:lnTo>
                    <a:pt x="35" y="129"/>
                  </a:lnTo>
                  <a:lnTo>
                    <a:pt x="31" y="127"/>
                  </a:lnTo>
                  <a:lnTo>
                    <a:pt x="28" y="124"/>
                  </a:lnTo>
                  <a:lnTo>
                    <a:pt x="24" y="121"/>
                  </a:lnTo>
                  <a:lnTo>
                    <a:pt x="21" y="118"/>
                  </a:lnTo>
                  <a:lnTo>
                    <a:pt x="18" y="115"/>
                  </a:lnTo>
                  <a:lnTo>
                    <a:pt x="15" y="111"/>
                  </a:lnTo>
                  <a:lnTo>
                    <a:pt x="12" y="108"/>
                  </a:lnTo>
                  <a:lnTo>
                    <a:pt x="10" y="104"/>
                  </a:lnTo>
                  <a:lnTo>
                    <a:pt x="8" y="100"/>
                  </a:lnTo>
                  <a:lnTo>
                    <a:pt x="6" y="96"/>
                  </a:lnTo>
                  <a:lnTo>
                    <a:pt x="4" y="91"/>
                  </a:lnTo>
                  <a:lnTo>
                    <a:pt x="3" y="87"/>
                  </a:lnTo>
                  <a:lnTo>
                    <a:pt x="2" y="83"/>
                  </a:lnTo>
                  <a:lnTo>
                    <a:pt x="1" y="78"/>
                  </a:lnTo>
                  <a:lnTo>
                    <a:pt x="0" y="74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2" y="56"/>
                  </a:lnTo>
                  <a:lnTo>
                    <a:pt x="3" y="51"/>
                  </a:lnTo>
                  <a:lnTo>
                    <a:pt x="4" y="47"/>
                  </a:lnTo>
                  <a:lnTo>
                    <a:pt x="6" y="43"/>
                  </a:lnTo>
                  <a:lnTo>
                    <a:pt x="8" y="39"/>
                  </a:lnTo>
                  <a:lnTo>
                    <a:pt x="10" y="35"/>
                  </a:lnTo>
                  <a:lnTo>
                    <a:pt x="12" y="31"/>
                  </a:lnTo>
                  <a:lnTo>
                    <a:pt x="15" y="27"/>
                  </a:lnTo>
                  <a:lnTo>
                    <a:pt x="18" y="24"/>
                  </a:lnTo>
                  <a:lnTo>
                    <a:pt x="21" y="20"/>
                  </a:lnTo>
                  <a:lnTo>
                    <a:pt x="24" y="17"/>
                  </a:lnTo>
                  <a:lnTo>
                    <a:pt x="28" y="14"/>
                  </a:lnTo>
                  <a:lnTo>
                    <a:pt x="31" y="11"/>
                  </a:lnTo>
                  <a:lnTo>
                    <a:pt x="35" y="9"/>
                  </a:lnTo>
                  <a:lnTo>
                    <a:pt x="39" y="7"/>
                  </a:lnTo>
                  <a:lnTo>
                    <a:pt x="43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6" y="1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8" y="1"/>
                  </a:lnTo>
                  <a:lnTo>
                    <a:pt x="83" y="1"/>
                  </a:lnTo>
                  <a:lnTo>
                    <a:pt x="87" y="2"/>
                  </a:lnTo>
                  <a:lnTo>
                    <a:pt x="92" y="4"/>
                  </a:lnTo>
                  <a:lnTo>
                    <a:pt x="96" y="5"/>
                  </a:lnTo>
                  <a:lnTo>
                    <a:pt x="100" y="7"/>
                  </a:lnTo>
                  <a:lnTo>
                    <a:pt x="104" y="9"/>
                  </a:lnTo>
                  <a:lnTo>
                    <a:pt x="108" y="11"/>
                  </a:lnTo>
                  <a:lnTo>
                    <a:pt x="111" y="14"/>
                  </a:lnTo>
                  <a:lnTo>
                    <a:pt x="115" y="17"/>
                  </a:lnTo>
                  <a:lnTo>
                    <a:pt x="118" y="20"/>
                  </a:lnTo>
                  <a:lnTo>
                    <a:pt x="121" y="24"/>
                  </a:lnTo>
                  <a:lnTo>
                    <a:pt x="124" y="27"/>
                  </a:lnTo>
                  <a:lnTo>
                    <a:pt x="127" y="31"/>
                  </a:lnTo>
                  <a:lnTo>
                    <a:pt x="129" y="35"/>
                  </a:lnTo>
                  <a:lnTo>
                    <a:pt x="131" y="39"/>
                  </a:lnTo>
                  <a:lnTo>
                    <a:pt x="133" y="43"/>
                  </a:lnTo>
                  <a:lnTo>
                    <a:pt x="135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8" y="60"/>
                  </a:lnTo>
                  <a:lnTo>
                    <a:pt x="139" y="64"/>
                  </a:lnTo>
                  <a:lnTo>
                    <a:pt x="139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44" name="Google Shape;1044;p49"/>
            <p:cNvSpPr/>
            <p:nvPr/>
          </p:nvSpPr>
          <p:spPr>
            <a:xfrm>
              <a:off x="709240" y="298292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7"/>
                  </a:lnTo>
                  <a:lnTo>
                    <a:pt x="54" y="39"/>
                  </a:lnTo>
                  <a:lnTo>
                    <a:pt x="53" y="42"/>
                  </a:lnTo>
                  <a:lnTo>
                    <a:pt x="51" y="44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50"/>
                  </a:lnTo>
                  <a:lnTo>
                    <a:pt x="44" y="51"/>
                  </a:lnTo>
                  <a:lnTo>
                    <a:pt x="41" y="53"/>
                  </a:lnTo>
                  <a:lnTo>
                    <a:pt x="39" y="54"/>
                  </a:lnTo>
                  <a:lnTo>
                    <a:pt x="36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17" y="54"/>
                  </a:lnTo>
                  <a:lnTo>
                    <a:pt x="15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9"/>
                  </a:lnTo>
                  <a:lnTo>
                    <a:pt x="1" y="37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3" y="14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44" y="5"/>
                  </a:lnTo>
                  <a:lnTo>
                    <a:pt x="46" y="7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1" y="13"/>
                  </a:lnTo>
                  <a:lnTo>
                    <a:pt x="53" y="15"/>
                  </a:lnTo>
                  <a:lnTo>
                    <a:pt x="54" y="17"/>
                  </a:lnTo>
                  <a:lnTo>
                    <a:pt x="55" y="20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45" name="Google Shape;1045;p49"/>
            <p:cNvSpPr/>
            <p:nvPr/>
          </p:nvSpPr>
          <p:spPr>
            <a:xfrm>
              <a:off x="704560" y="297824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1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3"/>
                  </a:lnTo>
                  <a:lnTo>
                    <a:pt x="64" y="75"/>
                  </a:lnTo>
                  <a:lnTo>
                    <a:pt x="60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2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1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1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2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0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46" name="Google Shape;1046;p49"/>
            <p:cNvSpPr/>
            <p:nvPr/>
          </p:nvSpPr>
          <p:spPr>
            <a:xfrm>
              <a:off x="698800" y="2972480"/>
              <a:ext cx="41760" cy="41400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5" y="57"/>
                  </a:moveTo>
                  <a:lnTo>
                    <a:pt x="115" y="63"/>
                  </a:lnTo>
                  <a:lnTo>
                    <a:pt x="114" y="69"/>
                  </a:lnTo>
                  <a:lnTo>
                    <a:pt x="112" y="74"/>
                  </a:lnTo>
                  <a:lnTo>
                    <a:pt x="110" y="79"/>
                  </a:lnTo>
                  <a:lnTo>
                    <a:pt x="108" y="84"/>
                  </a:lnTo>
                  <a:lnTo>
                    <a:pt x="105" y="89"/>
                  </a:lnTo>
                  <a:lnTo>
                    <a:pt x="102" y="93"/>
                  </a:lnTo>
                  <a:lnTo>
                    <a:pt x="98" y="97"/>
                  </a:lnTo>
                  <a:lnTo>
                    <a:pt x="94" y="101"/>
                  </a:lnTo>
                  <a:lnTo>
                    <a:pt x="89" y="104"/>
                  </a:lnTo>
                  <a:lnTo>
                    <a:pt x="84" y="107"/>
                  </a:lnTo>
                  <a:lnTo>
                    <a:pt x="79" y="110"/>
                  </a:lnTo>
                  <a:lnTo>
                    <a:pt x="74" y="111"/>
                  </a:lnTo>
                  <a:lnTo>
                    <a:pt x="69" y="113"/>
                  </a:lnTo>
                  <a:lnTo>
                    <a:pt x="63" y="114"/>
                  </a:lnTo>
                  <a:lnTo>
                    <a:pt x="57" y="114"/>
                  </a:lnTo>
                  <a:lnTo>
                    <a:pt x="51" y="114"/>
                  </a:lnTo>
                  <a:lnTo>
                    <a:pt x="46" y="113"/>
                  </a:lnTo>
                  <a:lnTo>
                    <a:pt x="40" y="111"/>
                  </a:lnTo>
                  <a:lnTo>
                    <a:pt x="35" y="110"/>
                  </a:lnTo>
                  <a:lnTo>
                    <a:pt x="30" y="107"/>
                  </a:lnTo>
                  <a:lnTo>
                    <a:pt x="25" y="104"/>
                  </a:lnTo>
                  <a:lnTo>
                    <a:pt x="21" y="101"/>
                  </a:lnTo>
                  <a:lnTo>
                    <a:pt x="17" y="97"/>
                  </a:lnTo>
                  <a:lnTo>
                    <a:pt x="13" y="93"/>
                  </a:lnTo>
                  <a:lnTo>
                    <a:pt x="10" y="89"/>
                  </a:lnTo>
                  <a:lnTo>
                    <a:pt x="7" y="84"/>
                  </a:lnTo>
                  <a:lnTo>
                    <a:pt x="4" y="79"/>
                  </a:lnTo>
                  <a:lnTo>
                    <a:pt x="3" y="74"/>
                  </a:lnTo>
                  <a:lnTo>
                    <a:pt x="1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0" y="51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7" y="30"/>
                  </a:lnTo>
                  <a:lnTo>
                    <a:pt x="10" y="25"/>
                  </a:lnTo>
                  <a:lnTo>
                    <a:pt x="13" y="21"/>
                  </a:lnTo>
                  <a:lnTo>
                    <a:pt x="17" y="16"/>
                  </a:lnTo>
                  <a:lnTo>
                    <a:pt x="21" y="13"/>
                  </a:lnTo>
                  <a:lnTo>
                    <a:pt x="25" y="10"/>
                  </a:lnTo>
                  <a:lnTo>
                    <a:pt x="30" y="7"/>
                  </a:lnTo>
                  <a:lnTo>
                    <a:pt x="35" y="4"/>
                  </a:lnTo>
                  <a:lnTo>
                    <a:pt x="40" y="3"/>
                  </a:lnTo>
                  <a:lnTo>
                    <a:pt x="46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4" y="3"/>
                  </a:lnTo>
                  <a:lnTo>
                    <a:pt x="79" y="4"/>
                  </a:lnTo>
                  <a:lnTo>
                    <a:pt x="84" y="7"/>
                  </a:lnTo>
                  <a:lnTo>
                    <a:pt x="89" y="10"/>
                  </a:lnTo>
                  <a:lnTo>
                    <a:pt x="94" y="13"/>
                  </a:lnTo>
                  <a:lnTo>
                    <a:pt x="98" y="16"/>
                  </a:lnTo>
                  <a:lnTo>
                    <a:pt x="102" y="21"/>
                  </a:lnTo>
                  <a:lnTo>
                    <a:pt x="105" y="25"/>
                  </a:lnTo>
                  <a:lnTo>
                    <a:pt x="108" y="30"/>
                  </a:lnTo>
                  <a:lnTo>
                    <a:pt x="110" y="35"/>
                  </a:lnTo>
                  <a:lnTo>
                    <a:pt x="112" y="40"/>
                  </a:lnTo>
                  <a:lnTo>
                    <a:pt x="114" y="45"/>
                  </a:lnTo>
                  <a:lnTo>
                    <a:pt x="115" y="51"/>
                  </a:lnTo>
                  <a:lnTo>
                    <a:pt x="115" y="5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47" name="Google Shape;1047;p49"/>
            <p:cNvSpPr/>
            <p:nvPr/>
          </p:nvSpPr>
          <p:spPr>
            <a:xfrm>
              <a:off x="694480" y="296816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4"/>
                  </a:lnTo>
                  <a:lnTo>
                    <a:pt x="137" y="78"/>
                  </a:lnTo>
                  <a:lnTo>
                    <a:pt x="137" y="83"/>
                  </a:lnTo>
                  <a:lnTo>
                    <a:pt x="136" y="87"/>
                  </a:lnTo>
                  <a:lnTo>
                    <a:pt x="134" y="91"/>
                  </a:lnTo>
                  <a:lnTo>
                    <a:pt x="133" y="96"/>
                  </a:lnTo>
                  <a:lnTo>
                    <a:pt x="131" y="100"/>
                  </a:lnTo>
                  <a:lnTo>
                    <a:pt x="129" y="104"/>
                  </a:lnTo>
                  <a:lnTo>
                    <a:pt x="127" y="108"/>
                  </a:lnTo>
                  <a:lnTo>
                    <a:pt x="124" y="111"/>
                  </a:lnTo>
                  <a:lnTo>
                    <a:pt x="121" y="115"/>
                  </a:lnTo>
                  <a:lnTo>
                    <a:pt x="118" y="118"/>
                  </a:lnTo>
                  <a:lnTo>
                    <a:pt x="115" y="121"/>
                  </a:lnTo>
                  <a:lnTo>
                    <a:pt x="111" y="124"/>
                  </a:lnTo>
                  <a:lnTo>
                    <a:pt x="108" y="127"/>
                  </a:lnTo>
                  <a:lnTo>
                    <a:pt x="104" y="129"/>
                  </a:lnTo>
                  <a:lnTo>
                    <a:pt x="100" y="131"/>
                  </a:lnTo>
                  <a:lnTo>
                    <a:pt x="96" y="133"/>
                  </a:lnTo>
                  <a:lnTo>
                    <a:pt x="92" y="134"/>
                  </a:lnTo>
                  <a:lnTo>
                    <a:pt x="87" y="136"/>
                  </a:lnTo>
                  <a:lnTo>
                    <a:pt x="83" y="137"/>
                  </a:lnTo>
                  <a:lnTo>
                    <a:pt x="78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6" y="137"/>
                  </a:lnTo>
                  <a:lnTo>
                    <a:pt x="51" y="136"/>
                  </a:lnTo>
                  <a:lnTo>
                    <a:pt x="47" y="134"/>
                  </a:lnTo>
                  <a:lnTo>
                    <a:pt x="43" y="133"/>
                  </a:lnTo>
                  <a:lnTo>
                    <a:pt x="39" y="131"/>
                  </a:lnTo>
                  <a:lnTo>
                    <a:pt x="35" y="129"/>
                  </a:lnTo>
                  <a:lnTo>
                    <a:pt x="31" y="127"/>
                  </a:lnTo>
                  <a:lnTo>
                    <a:pt x="28" y="124"/>
                  </a:lnTo>
                  <a:lnTo>
                    <a:pt x="24" y="121"/>
                  </a:lnTo>
                  <a:lnTo>
                    <a:pt x="21" y="118"/>
                  </a:lnTo>
                  <a:lnTo>
                    <a:pt x="18" y="115"/>
                  </a:lnTo>
                  <a:lnTo>
                    <a:pt x="15" y="111"/>
                  </a:lnTo>
                  <a:lnTo>
                    <a:pt x="12" y="108"/>
                  </a:lnTo>
                  <a:lnTo>
                    <a:pt x="10" y="104"/>
                  </a:lnTo>
                  <a:lnTo>
                    <a:pt x="8" y="100"/>
                  </a:lnTo>
                  <a:lnTo>
                    <a:pt x="6" y="96"/>
                  </a:lnTo>
                  <a:lnTo>
                    <a:pt x="4" y="91"/>
                  </a:lnTo>
                  <a:lnTo>
                    <a:pt x="3" y="87"/>
                  </a:lnTo>
                  <a:lnTo>
                    <a:pt x="2" y="83"/>
                  </a:lnTo>
                  <a:lnTo>
                    <a:pt x="1" y="78"/>
                  </a:lnTo>
                  <a:lnTo>
                    <a:pt x="0" y="74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2" y="56"/>
                  </a:lnTo>
                  <a:lnTo>
                    <a:pt x="3" y="51"/>
                  </a:lnTo>
                  <a:lnTo>
                    <a:pt x="4" y="47"/>
                  </a:lnTo>
                  <a:lnTo>
                    <a:pt x="6" y="42"/>
                  </a:lnTo>
                  <a:lnTo>
                    <a:pt x="8" y="38"/>
                  </a:lnTo>
                  <a:lnTo>
                    <a:pt x="10" y="34"/>
                  </a:lnTo>
                  <a:lnTo>
                    <a:pt x="12" y="30"/>
                  </a:lnTo>
                  <a:lnTo>
                    <a:pt x="15" y="27"/>
                  </a:lnTo>
                  <a:lnTo>
                    <a:pt x="18" y="23"/>
                  </a:lnTo>
                  <a:lnTo>
                    <a:pt x="21" y="20"/>
                  </a:lnTo>
                  <a:lnTo>
                    <a:pt x="24" y="17"/>
                  </a:lnTo>
                  <a:lnTo>
                    <a:pt x="28" y="14"/>
                  </a:lnTo>
                  <a:lnTo>
                    <a:pt x="31" y="11"/>
                  </a:lnTo>
                  <a:lnTo>
                    <a:pt x="35" y="9"/>
                  </a:lnTo>
                  <a:lnTo>
                    <a:pt x="39" y="7"/>
                  </a:lnTo>
                  <a:lnTo>
                    <a:pt x="43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6" y="1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8" y="1"/>
                  </a:lnTo>
                  <a:lnTo>
                    <a:pt x="83" y="1"/>
                  </a:lnTo>
                  <a:lnTo>
                    <a:pt x="87" y="2"/>
                  </a:lnTo>
                  <a:lnTo>
                    <a:pt x="92" y="4"/>
                  </a:lnTo>
                  <a:lnTo>
                    <a:pt x="96" y="5"/>
                  </a:lnTo>
                  <a:lnTo>
                    <a:pt x="100" y="7"/>
                  </a:lnTo>
                  <a:lnTo>
                    <a:pt x="104" y="9"/>
                  </a:lnTo>
                  <a:lnTo>
                    <a:pt x="108" y="11"/>
                  </a:lnTo>
                  <a:lnTo>
                    <a:pt x="111" y="14"/>
                  </a:lnTo>
                  <a:lnTo>
                    <a:pt x="115" y="17"/>
                  </a:lnTo>
                  <a:lnTo>
                    <a:pt x="118" y="20"/>
                  </a:lnTo>
                  <a:lnTo>
                    <a:pt x="121" y="23"/>
                  </a:lnTo>
                  <a:lnTo>
                    <a:pt x="124" y="27"/>
                  </a:lnTo>
                  <a:lnTo>
                    <a:pt x="127" y="30"/>
                  </a:lnTo>
                  <a:lnTo>
                    <a:pt x="129" y="34"/>
                  </a:lnTo>
                  <a:lnTo>
                    <a:pt x="131" y="38"/>
                  </a:lnTo>
                  <a:lnTo>
                    <a:pt x="133" y="42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48" name="Google Shape;1048;p49"/>
            <p:cNvSpPr/>
            <p:nvPr/>
          </p:nvSpPr>
          <p:spPr>
            <a:xfrm>
              <a:off x="635440" y="291812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0"/>
                  </a:lnTo>
                  <a:lnTo>
                    <a:pt x="56" y="31"/>
                  </a:lnTo>
                  <a:lnTo>
                    <a:pt x="56" y="33"/>
                  </a:lnTo>
                  <a:lnTo>
                    <a:pt x="55" y="35"/>
                  </a:lnTo>
                  <a:lnTo>
                    <a:pt x="55" y="37"/>
                  </a:lnTo>
                  <a:lnTo>
                    <a:pt x="55" y="38"/>
                  </a:lnTo>
                  <a:lnTo>
                    <a:pt x="54" y="40"/>
                  </a:lnTo>
                  <a:lnTo>
                    <a:pt x="53" y="41"/>
                  </a:lnTo>
                  <a:lnTo>
                    <a:pt x="53" y="42"/>
                  </a:lnTo>
                  <a:lnTo>
                    <a:pt x="52" y="44"/>
                  </a:lnTo>
                  <a:lnTo>
                    <a:pt x="51" y="45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7" y="49"/>
                  </a:lnTo>
                  <a:lnTo>
                    <a:pt x="45" y="50"/>
                  </a:lnTo>
                  <a:lnTo>
                    <a:pt x="44" y="51"/>
                  </a:lnTo>
                  <a:lnTo>
                    <a:pt x="42" y="52"/>
                  </a:lnTo>
                  <a:lnTo>
                    <a:pt x="40" y="53"/>
                  </a:lnTo>
                  <a:lnTo>
                    <a:pt x="39" y="54"/>
                  </a:lnTo>
                  <a:lnTo>
                    <a:pt x="37" y="54"/>
                  </a:lnTo>
                  <a:lnTo>
                    <a:pt x="35" y="55"/>
                  </a:lnTo>
                  <a:lnTo>
                    <a:pt x="33" y="55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56"/>
                  </a:lnTo>
                  <a:lnTo>
                    <a:pt x="24" y="56"/>
                  </a:lnTo>
                  <a:lnTo>
                    <a:pt x="23" y="55"/>
                  </a:lnTo>
                  <a:lnTo>
                    <a:pt x="21" y="55"/>
                  </a:lnTo>
                  <a:lnTo>
                    <a:pt x="19" y="54"/>
                  </a:lnTo>
                  <a:lnTo>
                    <a:pt x="17" y="54"/>
                  </a:lnTo>
                  <a:lnTo>
                    <a:pt x="16" y="53"/>
                  </a:lnTo>
                  <a:lnTo>
                    <a:pt x="14" y="52"/>
                  </a:lnTo>
                  <a:lnTo>
                    <a:pt x="12" y="51"/>
                  </a:lnTo>
                  <a:lnTo>
                    <a:pt x="11" y="50"/>
                  </a:lnTo>
                  <a:lnTo>
                    <a:pt x="10" y="49"/>
                  </a:lnTo>
                  <a:lnTo>
                    <a:pt x="8" y="48"/>
                  </a:lnTo>
                  <a:lnTo>
                    <a:pt x="7" y="46"/>
                  </a:lnTo>
                  <a:lnTo>
                    <a:pt x="6" y="45"/>
                  </a:lnTo>
                  <a:lnTo>
                    <a:pt x="5" y="44"/>
                  </a:lnTo>
                  <a:lnTo>
                    <a:pt x="4" y="42"/>
                  </a:lnTo>
                  <a:lnTo>
                    <a:pt x="3" y="40"/>
                  </a:lnTo>
                  <a:lnTo>
                    <a:pt x="2" y="38"/>
                  </a:lnTo>
                  <a:lnTo>
                    <a:pt x="2" y="37"/>
                  </a:lnTo>
                  <a:lnTo>
                    <a:pt x="1" y="35"/>
                  </a:lnTo>
                  <a:lnTo>
                    <a:pt x="1" y="33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1" y="22"/>
                  </a:lnTo>
                  <a:lnTo>
                    <a:pt x="1" y="21"/>
                  </a:lnTo>
                  <a:lnTo>
                    <a:pt x="2" y="19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4" y="14"/>
                  </a:lnTo>
                  <a:lnTo>
                    <a:pt x="6" y="11"/>
                  </a:lnTo>
                  <a:lnTo>
                    <a:pt x="7" y="9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2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5" y="1"/>
                  </a:lnTo>
                  <a:lnTo>
                    <a:pt x="37" y="1"/>
                  </a:lnTo>
                  <a:lnTo>
                    <a:pt x="39" y="1"/>
                  </a:lnTo>
                  <a:lnTo>
                    <a:pt x="40" y="2"/>
                  </a:lnTo>
                  <a:lnTo>
                    <a:pt x="42" y="3"/>
                  </a:lnTo>
                  <a:lnTo>
                    <a:pt x="44" y="4"/>
                  </a:lnTo>
                  <a:lnTo>
                    <a:pt x="45" y="5"/>
                  </a:lnTo>
                  <a:lnTo>
                    <a:pt x="47" y="6"/>
                  </a:lnTo>
                  <a:lnTo>
                    <a:pt x="48" y="8"/>
                  </a:lnTo>
                  <a:lnTo>
                    <a:pt x="49" y="9"/>
                  </a:lnTo>
                  <a:lnTo>
                    <a:pt x="51" y="11"/>
                  </a:lnTo>
                  <a:lnTo>
                    <a:pt x="52" y="12"/>
                  </a:lnTo>
                  <a:lnTo>
                    <a:pt x="53" y="14"/>
                  </a:lnTo>
                  <a:lnTo>
                    <a:pt x="54" y="16"/>
                  </a:lnTo>
                  <a:lnTo>
                    <a:pt x="54" y="17"/>
                  </a:lnTo>
                  <a:lnTo>
                    <a:pt x="55" y="19"/>
                  </a:lnTo>
                  <a:lnTo>
                    <a:pt x="55" y="21"/>
                  </a:lnTo>
                  <a:lnTo>
                    <a:pt x="56" y="22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49" name="Google Shape;1049;p49"/>
            <p:cNvSpPr/>
            <p:nvPr/>
          </p:nvSpPr>
          <p:spPr>
            <a:xfrm>
              <a:off x="630760" y="291344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0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2"/>
                  </a:lnTo>
                  <a:lnTo>
                    <a:pt x="64" y="75"/>
                  </a:lnTo>
                  <a:lnTo>
                    <a:pt x="60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2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0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10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2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1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50" name="Google Shape;1050;p49"/>
            <p:cNvSpPr/>
            <p:nvPr/>
          </p:nvSpPr>
          <p:spPr>
            <a:xfrm>
              <a:off x="625000" y="290732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8"/>
                  </a:moveTo>
                  <a:lnTo>
                    <a:pt x="115" y="64"/>
                  </a:lnTo>
                  <a:lnTo>
                    <a:pt x="114" y="69"/>
                  </a:lnTo>
                  <a:lnTo>
                    <a:pt x="112" y="75"/>
                  </a:lnTo>
                  <a:lnTo>
                    <a:pt x="110" y="80"/>
                  </a:lnTo>
                  <a:lnTo>
                    <a:pt x="108" y="85"/>
                  </a:lnTo>
                  <a:lnTo>
                    <a:pt x="105" y="90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89" y="105"/>
                  </a:lnTo>
                  <a:lnTo>
                    <a:pt x="84" y="108"/>
                  </a:lnTo>
                  <a:lnTo>
                    <a:pt x="79" y="110"/>
                  </a:lnTo>
                  <a:lnTo>
                    <a:pt x="74" y="112"/>
                  </a:lnTo>
                  <a:lnTo>
                    <a:pt x="69" y="114"/>
                  </a:lnTo>
                  <a:lnTo>
                    <a:pt x="63" y="115"/>
                  </a:lnTo>
                  <a:lnTo>
                    <a:pt x="57" y="115"/>
                  </a:lnTo>
                  <a:lnTo>
                    <a:pt x="51" y="115"/>
                  </a:lnTo>
                  <a:lnTo>
                    <a:pt x="46" y="114"/>
                  </a:lnTo>
                  <a:lnTo>
                    <a:pt x="40" y="112"/>
                  </a:lnTo>
                  <a:lnTo>
                    <a:pt x="35" y="111"/>
                  </a:lnTo>
                  <a:lnTo>
                    <a:pt x="30" y="108"/>
                  </a:lnTo>
                  <a:lnTo>
                    <a:pt x="25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90"/>
                  </a:lnTo>
                  <a:lnTo>
                    <a:pt x="7" y="85"/>
                  </a:lnTo>
                  <a:lnTo>
                    <a:pt x="4" y="80"/>
                  </a:lnTo>
                  <a:lnTo>
                    <a:pt x="3" y="75"/>
                  </a:lnTo>
                  <a:lnTo>
                    <a:pt x="1" y="69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1" y="46"/>
                  </a:lnTo>
                  <a:lnTo>
                    <a:pt x="3" y="41"/>
                  </a:lnTo>
                  <a:lnTo>
                    <a:pt x="4" y="36"/>
                  </a:lnTo>
                  <a:lnTo>
                    <a:pt x="7" y="31"/>
                  </a:lnTo>
                  <a:lnTo>
                    <a:pt x="10" y="26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1" y="13"/>
                  </a:lnTo>
                  <a:lnTo>
                    <a:pt x="25" y="10"/>
                  </a:lnTo>
                  <a:lnTo>
                    <a:pt x="30" y="7"/>
                  </a:lnTo>
                  <a:lnTo>
                    <a:pt x="35" y="5"/>
                  </a:lnTo>
                  <a:lnTo>
                    <a:pt x="40" y="3"/>
                  </a:lnTo>
                  <a:lnTo>
                    <a:pt x="46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4" y="3"/>
                  </a:lnTo>
                  <a:lnTo>
                    <a:pt x="79" y="5"/>
                  </a:lnTo>
                  <a:lnTo>
                    <a:pt x="84" y="7"/>
                  </a:lnTo>
                  <a:lnTo>
                    <a:pt x="89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6"/>
                  </a:lnTo>
                  <a:lnTo>
                    <a:pt x="108" y="30"/>
                  </a:lnTo>
                  <a:lnTo>
                    <a:pt x="110" y="35"/>
                  </a:lnTo>
                  <a:lnTo>
                    <a:pt x="112" y="41"/>
                  </a:lnTo>
                  <a:lnTo>
                    <a:pt x="114" y="46"/>
                  </a:lnTo>
                  <a:lnTo>
                    <a:pt x="115" y="52"/>
                  </a:lnTo>
                  <a:lnTo>
                    <a:pt x="115" y="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51" name="Google Shape;1051;p49"/>
            <p:cNvSpPr/>
            <p:nvPr/>
          </p:nvSpPr>
          <p:spPr>
            <a:xfrm>
              <a:off x="620680" y="2903000"/>
              <a:ext cx="50040" cy="50400"/>
            </a:xfrm>
            <a:custGeom>
              <a:avLst/>
              <a:gdLst/>
              <a:ahLst/>
              <a:cxnLst/>
              <a:rect l="l" t="t" r="r" b="b"/>
              <a:pathLst>
                <a:path w="139" h="140" extrusionOk="0">
                  <a:moveTo>
                    <a:pt x="138" y="70"/>
                  </a:moveTo>
                  <a:lnTo>
                    <a:pt x="138" y="74"/>
                  </a:lnTo>
                  <a:lnTo>
                    <a:pt x="137" y="79"/>
                  </a:lnTo>
                  <a:lnTo>
                    <a:pt x="137" y="83"/>
                  </a:lnTo>
                  <a:lnTo>
                    <a:pt x="136" y="88"/>
                  </a:lnTo>
                  <a:lnTo>
                    <a:pt x="134" y="92"/>
                  </a:lnTo>
                  <a:lnTo>
                    <a:pt x="133" y="96"/>
                  </a:lnTo>
                  <a:lnTo>
                    <a:pt x="131" y="100"/>
                  </a:lnTo>
                  <a:lnTo>
                    <a:pt x="129" y="104"/>
                  </a:lnTo>
                  <a:lnTo>
                    <a:pt x="127" y="108"/>
                  </a:lnTo>
                  <a:lnTo>
                    <a:pt x="124" y="111"/>
                  </a:lnTo>
                  <a:lnTo>
                    <a:pt x="121" y="115"/>
                  </a:lnTo>
                  <a:lnTo>
                    <a:pt x="118" y="118"/>
                  </a:lnTo>
                  <a:lnTo>
                    <a:pt x="115" y="121"/>
                  </a:lnTo>
                  <a:lnTo>
                    <a:pt x="111" y="124"/>
                  </a:lnTo>
                  <a:lnTo>
                    <a:pt x="108" y="127"/>
                  </a:lnTo>
                  <a:lnTo>
                    <a:pt x="104" y="129"/>
                  </a:lnTo>
                  <a:lnTo>
                    <a:pt x="100" y="131"/>
                  </a:lnTo>
                  <a:lnTo>
                    <a:pt x="96" y="133"/>
                  </a:lnTo>
                  <a:lnTo>
                    <a:pt x="92" y="135"/>
                  </a:lnTo>
                  <a:lnTo>
                    <a:pt x="87" y="136"/>
                  </a:lnTo>
                  <a:lnTo>
                    <a:pt x="83" y="137"/>
                  </a:lnTo>
                  <a:lnTo>
                    <a:pt x="78" y="138"/>
                  </a:lnTo>
                  <a:lnTo>
                    <a:pt x="74" y="139"/>
                  </a:lnTo>
                  <a:lnTo>
                    <a:pt x="69" y="139"/>
                  </a:lnTo>
                  <a:lnTo>
                    <a:pt x="64" y="139"/>
                  </a:lnTo>
                  <a:lnTo>
                    <a:pt x="60" y="138"/>
                  </a:lnTo>
                  <a:lnTo>
                    <a:pt x="56" y="137"/>
                  </a:lnTo>
                  <a:lnTo>
                    <a:pt x="51" y="136"/>
                  </a:lnTo>
                  <a:lnTo>
                    <a:pt x="47" y="135"/>
                  </a:lnTo>
                  <a:lnTo>
                    <a:pt x="43" y="133"/>
                  </a:lnTo>
                  <a:lnTo>
                    <a:pt x="39" y="131"/>
                  </a:lnTo>
                  <a:lnTo>
                    <a:pt x="35" y="129"/>
                  </a:lnTo>
                  <a:lnTo>
                    <a:pt x="31" y="127"/>
                  </a:lnTo>
                  <a:lnTo>
                    <a:pt x="28" y="124"/>
                  </a:lnTo>
                  <a:lnTo>
                    <a:pt x="24" y="121"/>
                  </a:lnTo>
                  <a:lnTo>
                    <a:pt x="21" y="118"/>
                  </a:lnTo>
                  <a:lnTo>
                    <a:pt x="18" y="115"/>
                  </a:lnTo>
                  <a:lnTo>
                    <a:pt x="15" y="111"/>
                  </a:lnTo>
                  <a:lnTo>
                    <a:pt x="12" y="108"/>
                  </a:lnTo>
                  <a:lnTo>
                    <a:pt x="10" y="104"/>
                  </a:lnTo>
                  <a:lnTo>
                    <a:pt x="8" y="100"/>
                  </a:lnTo>
                  <a:lnTo>
                    <a:pt x="6" y="96"/>
                  </a:lnTo>
                  <a:lnTo>
                    <a:pt x="4" y="92"/>
                  </a:lnTo>
                  <a:lnTo>
                    <a:pt x="3" y="88"/>
                  </a:lnTo>
                  <a:lnTo>
                    <a:pt x="2" y="83"/>
                  </a:lnTo>
                  <a:lnTo>
                    <a:pt x="1" y="79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0" y="65"/>
                  </a:lnTo>
                  <a:lnTo>
                    <a:pt x="1" y="61"/>
                  </a:lnTo>
                  <a:lnTo>
                    <a:pt x="2" y="56"/>
                  </a:lnTo>
                  <a:lnTo>
                    <a:pt x="3" y="52"/>
                  </a:lnTo>
                  <a:lnTo>
                    <a:pt x="4" y="47"/>
                  </a:lnTo>
                  <a:lnTo>
                    <a:pt x="6" y="43"/>
                  </a:lnTo>
                  <a:lnTo>
                    <a:pt x="8" y="39"/>
                  </a:lnTo>
                  <a:lnTo>
                    <a:pt x="10" y="35"/>
                  </a:lnTo>
                  <a:lnTo>
                    <a:pt x="12" y="31"/>
                  </a:lnTo>
                  <a:lnTo>
                    <a:pt x="15" y="28"/>
                  </a:lnTo>
                  <a:lnTo>
                    <a:pt x="18" y="24"/>
                  </a:lnTo>
                  <a:lnTo>
                    <a:pt x="21" y="21"/>
                  </a:lnTo>
                  <a:lnTo>
                    <a:pt x="24" y="18"/>
                  </a:lnTo>
                  <a:lnTo>
                    <a:pt x="28" y="15"/>
                  </a:lnTo>
                  <a:lnTo>
                    <a:pt x="31" y="12"/>
                  </a:lnTo>
                  <a:lnTo>
                    <a:pt x="35" y="10"/>
                  </a:lnTo>
                  <a:lnTo>
                    <a:pt x="39" y="8"/>
                  </a:lnTo>
                  <a:lnTo>
                    <a:pt x="43" y="6"/>
                  </a:lnTo>
                  <a:lnTo>
                    <a:pt x="47" y="4"/>
                  </a:lnTo>
                  <a:lnTo>
                    <a:pt x="51" y="3"/>
                  </a:lnTo>
                  <a:lnTo>
                    <a:pt x="56" y="2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8" y="1"/>
                  </a:lnTo>
                  <a:lnTo>
                    <a:pt x="83" y="2"/>
                  </a:lnTo>
                  <a:lnTo>
                    <a:pt x="87" y="3"/>
                  </a:lnTo>
                  <a:lnTo>
                    <a:pt x="92" y="4"/>
                  </a:lnTo>
                  <a:lnTo>
                    <a:pt x="96" y="6"/>
                  </a:lnTo>
                  <a:lnTo>
                    <a:pt x="100" y="8"/>
                  </a:lnTo>
                  <a:lnTo>
                    <a:pt x="104" y="10"/>
                  </a:lnTo>
                  <a:lnTo>
                    <a:pt x="108" y="12"/>
                  </a:lnTo>
                  <a:lnTo>
                    <a:pt x="111" y="15"/>
                  </a:lnTo>
                  <a:lnTo>
                    <a:pt x="115" y="18"/>
                  </a:lnTo>
                  <a:lnTo>
                    <a:pt x="118" y="21"/>
                  </a:lnTo>
                  <a:lnTo>
                    <a:pt x="121" y="24"/>
                  </a:lnTo>
                  <a:lnTo>
                    <a:pt x="124" y="28"/>
                  </a:lnTo>
                  <a:lnTo>
                    <a:pt x="127" y="31"/>
                  </a:lnTo>
                  <a:lnTo>
                    <a:pt x="129" y="35"/>
                  </a:lnTo>
                  <a:lnTo>
                    <a:pt x="131" y="39"/>
                  </a:lnTo>
                  <a:lnTo>
                    <a:pt x="133" y="43"/>
                  </a:lnTo>
                  <a:lnTo>
                    <a:pt x="134" y="47"/>
                  </a:lnTo>
                  <a:lnTo>
                    <a:pt x="136" y="52"/>
                  </a:lnTo>
                  <a:lnTo>
                    <a:pt x="137" y="56"/>
                  </a:lnTo>
                  <a:lnTo>
                    <a:pt x="137" y="61"/>
                  </a:lnTo>
                  <a:lnTo>
                    <a:pt x="138" y="65"/>
                  </a:lnTo>
                  <a:lnTo>
                    <a:pt x="138" y="7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52" name="Google Shape;1052;p49"/>
            <p:cNvSpPr/>
            <p:nvPr/>
          </p:nvSpPr>
          <p:spPr>
            <a:xfrm>
              <a:off x="496840" y="277916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7"/>
                  </a:lnTo>
                  <a:lnTo>
                    <a:pt x="54" y="39"/>
                  </a:lnTo>
                  <a:lnTo>
                    <a:pt x="53" y="42"/>
                  </a:lnTo>
                  <a:lnTo>
                    <a:pt x="51" y="44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50"/>
                  </a:lnTo>
                  <a:lnTo>
                    <a:pt x="44" y="51"/>
                  </a:lnTo>
                  <a:lnTo>
                    <a:pt x="42" y="53"/>
                  </a:lnTo>
                  <a:lnTo>
                    <a:pt x="39" y="54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19" y="55"/>
                  </a:lnTo>
                  <a:lnTo>
                    <a:pt x="17" y="54"/>
                  </a:lnTo>
                  <a:lnTo>
                    <a:pt x="14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4" y="3"/>
                  </a:lnTo>
                  <a:lnTo>
                    <a:pt x="17" y="2"/>
                  </a:lnTo>
                  <a:lnTo>
                    <a:pt x="19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7" y="1"/>
                  </a:lnTo>
                  <a:lnTo>
                    <a:pt x="39" y="2"/>
                  </a:lnTo>
                  <a:lnTo>
                    <a:pt x="42" y="3"/>
                  </a:lnTo>
                  <a:lnTo>
                    <a:pt x="44" y="5"/>
                  </a:lnTo>
                  <a:lnTo>
                    <a:pt x="46" y="7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1" y="13"/>
                  </a:lnTo>
                  <a:lnTo>
                    <a:pt x="53" y="15"/>
                  </a:lnTo>
                  <a:lnTo>
                    <a:pt x="54" y="17"/>
                  </a:lnTo>
                  <a:lnTo>
                    <a:pt x="55" y="20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53" name="Google Shape;1053;p49"/>
            <p:cNvSpPr/>
            <p:nvPr/>
          </p:nvSpPr>
          <p:spPr>
            <a:xfrm>
              <a:off x="492160" y="277448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1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3"/>
                  </a:lnTo>
                  <a:lnTo>
                    <a:pt x="64" y="75"/>
                  </a:lnTo>
                  <a:lnTo>
                    <a:pt x="61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1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0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1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1" y="5"/>
                  </a:lnTo>
                  <a:lnTo>
                    <a:pt x="64" y="7"/>
                  </a:lnTo>
                  <a:lnTo>
                    <a:pt x="67" y="10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2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54" name="Google Shape;1054;p49"/>
            <p:cNvSpPr/>
            <p:nvPr/>
          </p:nvSpPr>
          <p:spPr>
            <a:xfrm>
              <a:off x="486400" y="2768720"/>
              <a:ext cx="41400" cy="41760"/>
            </a:xfrm>
            <a:custGeom>
              <a:avLst/>
              <a:gdLst/>
              <a:ahLst/>
              <a:cxnLst/>
              <a:rect l="l" t="t" r="r" b="b"/>
              <a:pathLst>
                <a:path w="115" h="116" extrusionOk="0">
                  <a:moveTo>
                    <a:pt x="114" y="57"/>
                  </a:moveTo>
                  <a:lnTo>
                    <a:pt x="114" y="63"/>
                  </a:lnTo>
                  <a:lnTo>
                    <a:pt x="113" y="69"/>
                  </a:lnTo>
                  <a:lnTo>
                    <a:pt x="111" y="74"/>
                  </a:lnTo>
                  <a:lnTo>
                    <a:pt x="110" y="80"/>
                  </a:lnTo>
                  <a:lnTo>
                    <a:pt x="107" y="85"/>
                  </a:lnTo>
                  <a:lnTo>
                    <a:pt x="104" y="89"/>
                  </a:lnTo>
                  <a:lnTo>
                    <a:pt x="101" y="94"/>
                  </a:lnTo>
                  <a:lnTo>
                    <a:pt x="97" y="98"/>
                  </a:lnTo>
                  <a:lnTo>
                    <a:pt x="93" y="102"/>
                  </a:lnTo>
                  <a:lnTo>
                    <a:pt x="89" y="105"/>
                  </a:lnTo>
                  <a:lnTo>
                    <a:pt x="84" y="108"/>
                  </a:lnTo>
                  <a:lnTo>
                    <a:pt x="79" y="110"/>
                  </a:lnTo>
                  <a:lnTo>
                    <a:pt x="74" y="112"/>
                  </a:lnTo>
                  <a:lnTo>
                    <a:pt x="69" y="114"/>
                  </a:lnTo>
                  <a:lnTo>
                    <a:pt x="63" y="115"/>
                  </a:lnTo>
                  <a:lnTo>
                    <a:pt x="57" y="115"/>
                  </a:lnTo>
                  <a:lnTo>
                    <a:pt x="51" y="115"/>
                  </a:lnTo>
                  <a:lnTo>
                    <a:pt x="45" y="114"/>
                  </a:lnTo>
                  <a:lnTo>
                    <a:pt x="40" y="112"/>
                  </a:lnTo>
                  <a:lnTo>
                    <a:pt x="35" y="110"/>
                  </a:lnTo>
                  <a:lnTo>
                    <a:pt x="30" y="108"/>
                  </a:lnTo>
                  <a:lnTo>
                    <a:pt x="25" y="105"/>
                  </a:lnTo>
                  <a:lnTo>
                    <a:pt x="21" y="102"/>
                  </a:lnTo>
                  <a:lnTo>
                    <a:pt x="16" y="98"/>
                  </a:lnTo>
                  <a:lnTo>
                    <a:pt x="13" y="94"/>
                  </a:lnTo>
                  <a:lnTo>
                    <a:pt x="10" y="89"/>
                  </a:lnTo>
                  <a:lnTo>
                    <a:pt x="7" y="84"/>
                  </a:lnTo>
                  <a:lnTo>
                    <a:pt x="4" y="79"/>
                  </a:lnTo>
                  <a:lnTo>
                    <a:pt x="3" y="74"/>
                  </a:lnTo>
                  <a:lnTo>
                    <a:pt x="1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0" y="51"/>
                  </a:lnTo>
                  <a:lnTo>
                    <a:pt x="1" y="46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7" y="30"/>
                  </a:lnTo>
                  <a:lnTo>
                    <a:pt x="10" y="25"/>
                  </a:lnTo>
                  <a:lnTo>
                    <a:pt x="13" y="21"/>
                  </a:lnTo>
                  <a:lnTo>
                    <a:pt x="16" y="17"/>
                  </a:lnTo>
                  <a:lnTo>
                    <a:pt x="21" y="13"/>
                  </a:lnTo>
                  <a:lnTo>
                    <a:pt x="25" y="10"/>
                  </a:lnTo>
                  <a:lnTo>
                    <a:pt x="30" y="7"/>
                  </a:lnTo>
                  <a:lnTo>
                    <a:pt x="35" y="4"/>
                  </a:lnTo>
                  <a:lnTo>
                    <a:pt x="40" y="3"/>
                  </a:lnTo>
                  <a:lnTo>
                    <a:pt x="45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4" y="3"/>
                  </a:lnTo>
                  <a:lnTo>
                    <a:pt x="79" y="5"/>
                  </a:lnTo>
                  <a:lnTo>
                    <a:pt x="84" y="7"/>
                  </a:lnTo>
                  <a:lnTo>
                    <a:pt x="89" y="10"/>
                  </a:lnTo>
                  <a:lnTo>
                    <a:pt x="93" y="13"/>
                  </a:lnTo>
                  <a:lnTo>
                    <a:pt x="97" y="17"/>
                  </a:lnTo>
                  <a:lnTo>
                    <a:pt x="101" y="21"/>
                  </a:lnTo>
                  <a:lnTo>
                    <a:pt x="104" y="25"/>
                  </a:lnTo>
                  <a:lnTo>
                    <a:pt x="107" y="30"/>
                  </a:lnTo>
                  <a:lnTo>
                    <a:pt x="110" y="35"/>
                  </a:lnTo>
                  <a:lnTo>
                    <a:pt x="111" y="40"/>
                  </a:lnTo>
                  <a:lnTo>
                    <a:pt x="113" y="46"/>
                  </a:lnTo>
                  <a:lnTo>
                    <a:pt x="114" y="51"/>
                  </a:lnTo>
                  <a:lnTo>
                    <a:pt x="114" y="5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55" name="Google Shape;1055;p49"/>
            <p:cNvSpPr/>
            <p:nvPr/>
          </p:nvSpPr>
          <p:spPr>
            <a:xfrm>
              <a:off x="482080" y="276440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4"/>
                  </a:lnTo>
                  <a:lnTo>
                    <a:pt x="137" y="78"/>
                  </a:lnTo>
                  <a:lnTo>
                    <a:pt x="137" y="83"/>
                  </a:lnTo>
                  <a:lnTo>
                    <a:pt x="136" y="87"/>
                  </a:lnTo>
                  <a:lnTo>
                    <a:pt x="134" y="91"/>
                  </a:lnTo>
                  <a:lnTo>
                    <a:pt x="133" y="96"/>
                  </a:lnTo>
                  <a:lnTo>
                    <a:pt x="131" y="100"/>
                  </a:lnTo>
                  <a:lnTo>
                    <a:pt x="129" y="104"/>
                  </a:lnTo>
                  <a:lnTo>
                    <a:pt x="127" y="108"/>
                  </a:lnTo>
                  <a:lnTo>
                    <a:pt x="124" y="111"/>
                  </a:lnTo>
                  <a:lnTo>
                    <a:pt x="121" y="115"/>
                  </a:lnTo>
                  <a:lnTo>
                    <a:pt x="118" y="118"/>
                  </a:lnTo>
                  <a:lnTo>
                    <a:pt x="114" y="121"/>
                  </a:lnTo>
                  <a:lnTo>
                    <a:pt x="111" y="124"/>
                  </a:lnTo>
                  <a:lnTo>
                    <a:pt x="107" y="127"/>
                  </a:lnTo>
                  <a:lnTo>
                    <a:pt x="103" y="129"/>
                  </a:lnTo>
                  <a:lnTo>
                    <a:pt x="99" y="131"/>
                  </a:lnTo>
                  <a:lnTo>
                    <a:pt x="95" y="133"/>
                  </a:lnTo>
                  <a:lnTo>
                    <a:pt x="91" y="134"/>
                  </a:lnTo>
                  <a:lnTo>
                    <a:pt x="87" y="136"/>
                  </a:lnTo>
                  <a:lnTo>
                    <a:pt x="82" y="137"/>
                  </a:lnTo>
                  <a:lnTo>
                    <a:pt x="78" y="137"/>
                  </a:lnTo>
                  <a:lnTo>
                    <a:pt x="73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5" y="137"/>
                  </a:lnTo>
                  <a:lnTo>
                    <a:pt x="51" y="136"/>
                  </a:lnTo>
                  <a:lnTo>
                    <a:pt x="47" y="134"/>
                  </a:lnTo>
                  <a:lnTo>
                    <a:pt x="42" y="133"/>
                  </a:lnTo>
                  <a:lnTo>
                    <a:pt x="38" y="131"/>
                  </a:lnTo>
                  <a:lnTo>
                    <a:pt x="34" y="129"/>
                  </a:lnTo>
                  <a:lnTo>
                    <a:pt x="30" y="127"/>
                  </a:lnTo>
                  <a:lnTo>
                    <a:pt x="27" y="124"/>
                  </a:lnTo>
                  <a:lnTo>
                    <a:pt x="23" y="121"/>
                  </a:lnTo>
                  <a:lnTo>
                    <a:pt x="20" y="118"/>
                  </a:lnTo>
                  <a:lnTo>
                    <a:pt x="17" y="115"/>
                  </a:lnTo>
                  <a:lnTo>
                    <a:pt x="14" y="111"/>
                  </a:lnTo>
                  <a:lnTo>
                    <a:pt x="11" y="108"/>
                  </a:lnTo>
                  <a:lnTo>
                    <a:pt x="9" y="104"/>
                  </a:lnTo>
                  <a:lnTo>
                    <a:pt x="7" y="100"/>
                  </a:lnTo>
                  <a:lnTo>
                    <a:pt x="5" y="96"/>
                  </a:lnTo>
                  <a:lnTo>
                    <a:pt x="4" y="91"/>
                  </a:lnTo>
                  <a:lnTo>
                    <a:pt x="2" y="87"/>
                  </a:lnTo>
                  <a:lnTo>
                    <a:pt x="1" y="83"/>
                  </a:lnTo>
                  <a:lnTo>
                    <a:pt x="1" y="78"/>
                  </a:lnTo>
                  <a:lnTo>
                    <a:pt x="0" y="74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3"/>
                  </a:lnTo>
                  <a:lnTo>
                    <a:pt x="7" y="39"/>
                  </a:lnTo>
                  <a:lnTo>
                    <a:pt x="9" y="35"/>
                  </a:lnTo>
                  <a:lnTo>
                    <a:pt x="11" y="31"/>
                  </a:lnTo>
                  <a:lnTo>
                    <a:pt x="14" y="27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23" y="18"/>
                  </a:lnTo>
                  <a:lnTo>
                    <a:pt x="27" y="15"/>
                  </a:lnTo>
                  <a:lnTo>
                    <a:pt x="30" y="12"/>
                  </a:lnTo>
                  <a:lnTo>
                    <a:pt x="34" y="10"/>
                  </a:lnTo>
                  <a:lnTo>
                    <a:pt x="38" y="8"/>
                  </a:lnTo>
                  <a:lnTo>
                    <a:pt x="42" y="6"/>
                  </a:lnTo>
                  <a:lnTo>
                    <a:pt x="47" y="4"/>
                  </a:lnTo>
                  <a:lnTo>
                    <a:pt x="51" y="3"/>
                  </a:lnTo>
                  <a:lnTo>
                    <a:pt x="55" y="1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8" y="1"/>
                  </a:lnTo>
                  <a:lnTo>
                    <a:pt x="82" y="1"/>
                  </a:lnTo>
                  <a:lnTo>
                    <a:pt x="87" y="3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99" y="8"/>
                  </a:lnTo>
                  <a:lnTo>
                    <a:pt x="103" y="10"/>
                  </a:lnTo>
                  <a:lnTo>
                    <a:pt x="107" y="12"/>
                  </a:lnTo>
                  <a:lnTo>
                    <a:pt x="111" y="15"/>
                  </a:lnTo>
                  <a:lnTo>
                    <a:pt x="114" y="18"/>
                  </a:lnTo>
                  <a:lnTo>
                    <a:pt x="118" y="21"/>
                  </a:lnTo>
                  <a:lnTo>
                    <a:pt x="121" y="24"/>
                  </a:lnTo>
                  <a:lnTo>
                    <a:pt x="124" y="27"/>
                  </a:lnTo>
                  <a:lnTo>
                    <a:pt x="127" y="31"/>
                  </a:lnTo>
                  <a:lnTo>
                    <a:pt x="129" y="35"/>
                  </a:lnTo>
                  <a:lnTo>
                    <a:pt x="131" y="39"/>
                  </a:lnTo>
                  <a:lnTo>
                    <a:pt x="133" y="43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56" name="Google Shape;1056;p49"/>
            <p:cNvSpPr/>
            <p:nvPr/>
          </p:nvSpPr>
          <p:spPr>
            <a:xfrm>
              <a:off x="517360" y="265244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6"/>
                  </a:lnTo>
                  <a:lnTo>
                    <a:pt x="54" y="39"/>
                  </a:lnTo>
                  <a:lnTo>
                    <a:pt x="53" y="41"/>
                  </a:lnTo>
                  <a:lnTo>
                    <a:pt x="51" y="43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9"/>
                  </a:lnTo>
                  <a:lnTo>
                    <a:pt x="44" y="51"/>
                  </a:lnTo>
                  <a:lnTo>
                    <a:pt x="41" y="53"/>
                  </a:lnTo>
                  <a:lnTo>
                    <a:pt x="39" y="54"/>
                  </a:lnTo>
                  <a:lnTo>
                    <a:pt x="36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17" y="54"/>
                  </a:lnTo>
                  <a:lnTo>
                    <a:pt x="15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7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3" y="5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7" y="1"/>
                  </a:lnTo>
                  <a:lnTo>
                    <a:pt x="39" y="2"/>
                  </a:lnTo>
                  <a:lnTo>
                    <a:pt x="42" y="3"/>
                  </a:lnTo>
                  <a:lnTo>
                    <a:pt x="44" y="4"/>
                  </a:lnTo>
                  <a:lnTo>
                    <a:pt x="46" y="6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3" y="14"/>
                  </a:lnTo>
                  <a:lnTo>
                    <a:pt x="54" y="17"/>
                  </a:lnTo>
                  <a:lnTo>
                    <a:pt x="55" y="19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57" name="Google Shape;1057;p49"/>
            <p:cNvSpPr/>
            <p:nvPr/>
          </p:nvSpPr>
          <p:spPr>
            <a:xfrm>
              <a:off x="512680" y="264776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0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2"/>
                  </a:lnTo>
                  <a:lnTo>
                    <a:pt x="64" y="75"/>
                  </a:lnTo>
                  <a:lnTo>
                    <a:pt x="60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2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0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2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0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58" name="Google Shape;1058;p49"/>
            <p:cNvSpPr/>
            <p:nvPr/>
          </p:nvSpPr>
          <p:spPr>
            <a:xfrm>
              <a:off x="506920" y="264164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8"/>
                  </a:moveTo>
                  <a:lnTo>
                    <a:pt x="115" y="64"/>
                  </a:lnTo>
                  <a:lnTo>
                    <a:pt x="114" y="69"/>
                  </a:lnTo>
                  <a:lnTo>
                    <a:pt x="112" y="75"/>
                  </a:lnTo>
                  <a:lnTo>
                    <a:pt x="110" y="80"/>
                  </a:lnTo>
                  <a:lnTo>
                    <a:pt x="108" y="85"/>
                  </a:lnTo>
                  <a:lnTo>
                    <a:pt x="105" y="90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89" y="105"/>
                  </a:lnTo>
                  <a:lnTo>
                    <a:pt x="84" y="108"/>
                  </a:lnTo>
                  <a:lnTo>
                    <a:pt x="79" y="110"/>
                  </a:lnTo>
                  <a:lnTo>
                    <a:pt x="74" y="112"/>
                  </a:lnTo>
                  <a:lnTo>
                    <a:pt x="69" y="114"/>
                  </a:lnTo>
                  <a:lnTo>
                    <a:pt x="63" y="115"/>
                  </a:lnTo>
                  <a:lnTo>
                    <a:pt x="57" y="115"/>
                  </a:lnTo>
                  <a:lnTo>
                    <a:pt x="51" y="115"/>
                  </a:lnTo>
                  <a:lnTo>
                    <a:pt x="46" y="114"/>
                  </a:lnTo>
                  <a:lnTo>
                    <a:pt x="40" y="112"/>
                  </a:lnTo>
                  <a:lnTo>
                    <a:pt x="35" y="111"/>
                  </a:lnTo>
                  <a:lnTo>
                    <a:pt x="30" y="108"/>
                  </a:lnTo>
                  <a:lnTo>
                    <a:pt x="25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90"/>
                  </a:lnTo>
                  <a:lnTo>
                    <a:pt x="7" y="85"/>
                  </a:lnTo>
                  <a:lnTo>
                    <a:pt x="4" y="80"/>
                  </a:lnTo>
                  <a:lnTo>
                    <a:pt x="3" y="75"/>
                  </a:lnTo>
                  <a:lnTo>
                    <a:pt x="1" y="69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1" y="46"/>
                  </a:lnTo>
                  <a:lnTo>
                    <a:pt x="3" y="41"/>
                  </a:lnTo>
                  <a:lnTo>
                    <a:pt x="4" y="36"/>
                  </a:lnTo>
                  <a:lnTo>
                    <a:pt x="7" y="31"/>
                  </a:lnTo>
                  <a:lnTo>
                    <a:pt x="10" y="26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1" y="13"/>
                  </a:lnTo>
                  <a:lnTo>
                    <a:pt x="25" y="10"/>
                  </a:lnTo>
                  <a:lnTo>
                    <a:pt x="30" y="7"/>
                  </a:lnTo>
                  <a:lnTo>
                    <a:pt x="35" y="5"/>
                  </a:lnTo>
                  <a:lnTo>
                    <a:pt x="40" y="3"/>
                  </a:lnTo>
                  <a:lnTo>
                    <a:pt x="46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4" y="3"/>
                  </a:lnTo>
                  <a:lnTo>
                    <a:pt x="79" y="5"/>
                  </a:lnTo>
                  <a:lnTo>
                    <a:pt x="84" y="7"/>
                  </a:lnTo>
                  <a:lnTo>
                    <a:pt x="89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6"/>
                  </a:lnTo>
                  <a:lnTo>
                    <a:pt x="108" y="30"/>
                  </a:lnTo>
                  <a:lnTo>
                    <a:pt x="110" y="35"/>
                  </a:lnTo>
                  <a:lnTo>
                    <a:pt x="112" y="41"/>
                  </a:lnTo>
                  <a:lnTo>
                    <a:pt x="114" y="46"/>
                  </a:lnTo>
                  <a:lnTo>
                    <a:pt x="115" y="52"/>
                  </a:lnTo>
                  <a:lnTo>
                    <a:pt x="115" y="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59" name="Google Shape;1059;p49"/>
            <p:cNvSpPr/>
            <p:nvPr/>
          </p:nvSpPr>
          <p:spPr>
            <a:xfrm>
              <a:off x="502600" y="263768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3"/>
                  </a:lnTo>
                  <a:lnTo>
                    <a:pt x="137" y="78"/>
                  </a:lnTo>
                  <a:lnTo>
                    <a:pt x="137" y="82"/>
                  </a:lnTo>
                  <a:lnTo>
                    <a:pt x="136" y="87"/>
                  </a:lnTo>
                  <a:lnTo>
                    <a:pt x="134" y="91"/>
                  </a:lnTo>
                  <a:lnTo>
                    <a:pt x="133" y="95"/>
                  </a:lnTo>
                  <a:lnTo>
                    <a:pt x="131" y="99"/>
                  </a:lnTo>
                  <a:lnTo>
                    <a:pt x="129" y="103"/>
                  </a:lnTo>
                  <a:lnTo>
                    <a:pt x="127" y="107"/>
                  </a:lnTo>
                  <a:lnTo>
                    <a:pt x="124" y="110"/>
                  </a:lnTo>
                  <a:lnTo>
                    <a:pt x="121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1" y="123"/>
                  </a:lnTo>
                  <a:lnTo>
                    <a:pt x="108" y="125"/>
                  </a:lnTo>
                  <a:lnTo>
                    <a:pt x="104" y="128"/>
                  </a:lnTo>
                  <a:lnTo>
                    <a:pt x="100" y="130"/>
                  </a:lnTo>
                  <a:lnTo>
                    <a:pt x="96" y="132"/>
                  </a:lnTo>
                  <a:lnTo>
                    <a:pt x="91" y="134"/>
                  </a:lnTo>
                  <a:lnTo>
                    <a:pt x="87" y="135"/>
                  </a:lnTo>
                  <a:lnTo>
                    <a:pt x="83" y="137"/>
                  </a:lnTo>
                  <a:lnTo>
                    <a:pt x="78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5" y="138"/>
                  </a:lnTo>
                  <a:lnTo>
                    <a:pt x="60" y="137"/>
                  </a:lnTo>
                  <a:lnTo>
                    <a:pt x="56" y="137"/>
                  </a:lnTo>
                  <a:lnTo>
                    <a:pt x="51" y="135"/>
                  </a:lnTo>
                  <a:lnTo>
                    <a:pt x="47" y="134"/>
                  </a:lnTo>
                  <a:lnTo>
                    <a:pt x="43" y="132"/>
                  </a:lnTo>
                  <a:lnTo>
                    <a:pt x="39" y="130"/>
                  </a:lnTo>
                  <a:lnTo>
                    <a:pt x="35" y="128"/>
                  </a:lnTo>
                  <a:lnTo>
                    <a:pt x="31" y="125"/>
                  </a:lnTo>
                  <a:lnTo>
                    <a:pt x="27" y="123"/>
                  </a:lnTo>
                  <a:lnTo>
                    <a:pt x="24" y="120"/>
                  </a:lnTo>
                  <a:lnTo>
                    <a:pt x="21" y="117"/>
                  </a:lnTo>
                  <a:lnTo>
                    <a:pt x="18" y="114"/>
                  </a:lnTo>
                  <a:lnTo>
                    <a:pt x="15" y="110"/>
                  </a:lnTo>
                  <a:lnTo>
                    <a:pt x="12" y="107"/>
                  </a:lnTo>
                  <a:lnTo>
                    <a:pt x="10" y="103"/>
                  </a:lnTo>
                  <a:lnTo>
                    <a:pt x="8" y="99"/>
                  </a:lnTo>
                  <a:lnTo>
                    <a:pt x="6" y="95"/>
                  </a:lnTo>
                  <a:lnTo>
                    <a:pt x="4" y="91"/>
                  </a:lnTo>
                  <a:lnTo>
                    <a:pt x="3" y="87"/>
                  </a:lnTo>
                  <a:lnTo>
                    <a:pt x="2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2" y="56"/>
                  </a:lnTo>
                  <a:lnTo>
                    <a:pt x="3" y="51"/>
                  </a:lnTo>
                  <a:lnTo>
                    <a:pt x="4" y="47"/>
                  </a:lnTo>
                  <a:lnTo>
                    <a:pt x="6" y="42"/>
                  </a:lnTo>
                  <a:lnTo>
                    <a:pt x="8" y="38"/>
                  </a:lnTo>
                  <a:lnTo>
                    <a:pt x="10" y="34"/>
                  </a:lnTo>
                  <a:lnTo>
                    <a:pt x="12" y="30"/>
                  </a:lnTo>
                  <a:lnTo>
                    <a:pt x="15" y="27"/>
                  </a:lnTo>
                  <a:lnTo>
                    <a:pt x="18" y="23"/>
                  </a:lnTo>
                  <a:lnTo>
                    <a:pt x="21" y="20"/>
                  </a:lnTo>
                  <a:lnTo>
                    <a:pt x="24" y="17"/>
                  </a:lnTo>
                  <a:lnTo>
                    <a:pt x="28" y="14"/>
                  </a:lnTo>
                  <a:lnTo>
                    <a:pt x="31" y="11"/>
                  </a:lnTo>
                  <a:lnTo>
                    <a:pt x="35" y="9"/>
                  </a:lnTo>
                  <a:lnTo>
                    <a:pt x="39" y="7"/>
                  </a:lnTo>
                  <a:lnTo>
                    <a:pt x="43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6" y="1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8" y="1"/>
                  </a:lnTo>
                  <a:lnTo>
                    <a:pt x="83" y="1"/>
                  </a:lnTo>
                  <a:lnTo>
                    <a:pt x="87" y="2"/>
                  </a:lnTo>
                  <a:lnTo>
                    <a:pt x="91" y="4"/>
                  </a:lnTo>
                  <a:lnTo>
                    <a:pt x="96" y="5"/>
                  </a:lnTo>
                  <a:lnTo>
                    <a:pt x="100" y="7"/>
                  </a:lnTo>
                  <a:lnTo>
                    <a:pt x="104" y="9"/>
                  </a:lnTo>
                  <a:lnTo>
                    <a:pt x="108" y="11"/>
                  </a:lnTo>
                  <a:lnTo>
                    <a:pt x="111" y="14"/>
                  </a:lnTo>
                  <a:lnTo>
                    <a:pt x="115" y="17"/>
                  </a:lnTo>
                  <a:lnTo>
                    <a:pt x="118" y="20"/>
                  </a:lnTo>
                  <a:lnTo>
                    <a:pt x="121" y="23"/>
                  </a:lnTo>
                  <a:lnTo>
                    <a:pt x="124" y="27"/>
                  </a:lnTo>
                  <a:lnTo>
                    <a:pt x="127" y="30"/>
                  </a:lnTo>
                  <a:lnTo>
                    <a:pt x="129" y="34"/>
                  </a:lnTo>
                  <a:lnTo>
                    <a:pt x="131" y="38"/>
                  </a:lnTo>
                  <a:lnTo>
                    <a:pt x="133" y="42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60" name="Google Shape;1060;p49"/>
            <p:cNvSpPr/>
            <p:nvPr/>
          </p:nvSpPr>
          <p:spPr>
            <a:xfrm>
              <a:off x="612040" y="274100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6"/>
                  </a:lnTo>
                  <a:lnTo>
                    <a:pt x="54" y="39"/>
                  </a:lnTo>
                  <a:lnTo>
                    <a:pt x="53" y="41"/>
                  </a:lnTo>
                  <a:lnTo>
                    <a:pt x="51" y="43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9"/>
                  </a:lnTo>
                  <a:lnTo>
                    <a:pt x="44" y="51"/>
                  </a:lnTo>
                  <a:lnTo>
                    <a:pt x="41" y="53"/>
                  </a:lnTo>
                  <a:lnTo>
                    <a:pt x="39" y="54"/>
                  </a:lnTo>
                  <a:lnTo>
                    <a:pt x="36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17" y="54"/>
                  </a:lnTo>
                  <a:lnTo>
                    <a:pt x="15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44" y="5"/>
                  </a:lnTo>
                  <a:lnTo>
                    <a:pt x="46" y="6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3" y="14"/>
                  </a:lnTo>
                  <a:lnTo>
                    <a:pt x="54" y="17"/>
                  </a:lnTo>
                  <a:lnTo>
                    <a:pt x="55" y="19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61" name="Google Shape;1061;p49"/>
            <p:cNvSpPr/>
            <p:nvPr/>
          </p:nvSpPr>
          <p:spPr>
            <a:xfrm>
              <a:off x="607360" y="273632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0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2"/>
                  </a:lnTo>
                  <a:lnTo>
                    <a:pt x="64" y="75"/>
                  </a:lnTo>
                  <a:lnTo>
                    <a:pt x="61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1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0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1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0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2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62" name="Google Shape;1062;p49"/>
            <p:cNvSpPr/>
            <p:nvPr/>
          </p:nvSpPr>
          <p:spPr>
            <a:xfrm>
              <a:off x="601240" y="273020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8"/>
                  </a:moveTo>
                  <a:lnTo>
                    <a:pt x="115" y="64"/>
                  </a:lnTo>
                  <a:lnTo>
                    <a:pt x="114" y="69"/>
                  </a:lnTo>
                  <a:lnTo>
                    <a:pt x="112" y="75"/>
                  </a:lnTo>
                  <a:lnTo>
                    <a:pt x="111" y="80"/>
                  </a:lnTo>
                  <a:lnTo>
                    <a:pt x="108" y="85"/>
                  </a:lnTo>
                  <a:lnTo>
                    <a:pt x="105" y="90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90" y="105"/>
                  </a:lnTo>
                  <a:lnTo>
                    <a:pt x="85" y="108"/>
                  </a:lnTo>
                  <a:lnTo>
                    <a:pt x="80" y="110"/>
                  </a:lnTo>
                  <a:lnTo>
                    <a:pt x="75" y="112"/>
                  </a:lnTo>
                  <a:lnTo>
                    <a:pt x="70" y="114"/>
                  </a:lnTo>
                  <a:lnTo>
                    <a:pt x="64" y="115"/>
                  </a:lnTo>
                  <a:lnTo>
                    <a:pt x="58" y="115"/>
                  </a:lnTo>
                  <a:lnTo>
                    <a:pt x="52" y="115"/>
                  </a:lnTo>
                  <a:lnTo>
                    <a:pt x="46" y="114"/>
                  </a:lnTo>
                  <a:lnTo>
                    <a:pt x="41" y="112"/>
                  </a:lnTo>
                  <a:lnTo>
                    <a:pt x="35" y="111"/>
                  </a:lnTo>
                  <a:lnTo>
                    <a:pt x="30" y="108"/>
                  </a:lnTo>
                  <a:lnTo>
                    <a:pt x="26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90"/>
                  </a:lnTo>
                  <a:lnTo>
                    <a:pt x="7" y="85"/>
                  </a:lnTo>
                  <a:lnTo>
                    <a:pt x="5" y="80"/>
                  </a:lnTo>
                  <a:lnTo>
                    <a:pt x="3" y="75"/>
                  </a:lnTo>
                  <a:lnTo>
                    <a:pt x="1" y="69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1" y="46"/>
                  </a:lnTo>
                  <a:lnTo>
                    <a:pt x="3" y="41"/>
                  </a:lnTo>
                  <a:lnTo>
                    <a:pt x="5" y="36"/>
                  </a:lnTo>
                  <a:lnTo>
                    <a:pt x="7" y="31"/>
                  </a:lnTo>
                  <a:lnTo>
                    <a:pt x="10" y="26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1" y="13"/>
                  </a:lnTo>
                  <a:lnTo>
                    <a:pt x="26" y="10"/>
                  </a:lnTo>
                  <a:lnTo>
                    <a:pt x="30" y="7"/>
                  </a:lnTo>
                  <a:lnTo>
                    <a:pt x="35" y="5"/>
                  </a:lnTo>
                  <a:lnTo>
                    <a:pt x="41" y="3"/>
                  </a:lnTo>
                  <a:lnTo>
                    <a:pt x="46" y="1"/>
                  </a:lnTo>
                  <a:lnTo>
                    <a:pt x="52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70" y="1"/>
                  </a:lnTo>
                  <a:lnTo>
                    <a:pt x="75" y="3"/>
                  </a:lnTo>
                  <a:lnTo>
                    <a:pt x="80" y="5"/>
                  </a:lnTo>
                  <a:lnTo>
                    <a:pt x="85" y="7"/>
                  </a:lnTo>
                  <a:lnTo>
                    <a:pt x="90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6"/>
                  </a:lnTo>
                  <a:lnTo>
                    <a:pt x="108" y="30"/>
                  </a:lnTo>
                  <a:lnTo>
                    <a:pt x="111" y="35"/>
                  </a:lnTo>
                  <a:lnTo>
                    <a:pt x="112" y="41"/>
                  </a:lnTo>
                  <a:lnTo>
                    <a:pt x="114" y="46"/>
                  </a:lnTo>
                  <a:lnTo>
                    <a:pt x="115" y="52"/>
                  </a:lnTo>
                  <a:lnTo>
                    <a:pt x="115" y="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63" name="Google Shape;1063;p49"/>
            <p:cNvSpPr/>
            <p:nvPr/>
          </p:nvSpPr>
          <p:spPr>
            <a:xfrm>
              <a:off x="597280" y="272624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3"/>
                  </a:lnTo>
                  <a:lnTo>
                    <a:pt x="137" y="78"/>
                  </a:lnTo>
                  <a:lnTo>
                    <a:pt x="137" y="82"/>
                  </a:lnTo>
                  <a:lnTo>
                    <a:pt x="136" y="87"/>
                  </a:lnTo>
                  <a:lnTo>
                    <a:pt x="134" y="91"/>
                  </a:lnTo>
                  <a:lnTo>
                    <a:pt x="133" y="95"/>
                  </a:lnTo>
                  <a:lnTo>
                    <a:pt x="131" y="99"/>
                  </a:lnTo>
                  <a:lnTo>
                    <a:pt x="129" y="103"/>
                  </a:lnTo>
                  <a:lnTo>
                    <a:pt x="127" y="107"/>
                  </a:lnTo>
                  <a:lnTo>
                    <a:pt x="124" y="111"/>
                  </a:lnTo>
                  <a:lnTo>
                    <a:pt x="121" y="114"/>
                  </a:lnTo>
                  <a:lnTo>
                    <a:pt x="118" y="117"/>
                  </a:lnTo>
                  <a:lnTo>
                    <a:pt x="114" y="121"/>
                  </a:lnTo>
                  <a:lnTo>
                    <a:pt x="111" y="124"/>
                  </a:lnTo>
                  <a:lnTo>
                    <a:pt x="107" y="126"/>
                  </a:lnTo>
                  <a:lnTo>
                    <a:pt x="103" y="129"/>
                  </a:lnTo>
                  <a:lnTo>
                    <a:pt x="99" y="131"/>
                  </a:lnTo>
                  <a:lnTo>
                    <a:pt x="95" y="133"/>
                  </a:lnTo>
                  <a:lnTo>
                    <a:pt x="91" y="135"/>
                  </a:lnTo>
                  <a:lnTo>
                    <a:pt x="87" y="136"/>
                  </a:lnTo>
                  <a:lnTo>
                    <a:pt x="82" y="137"/>
                  </a:lnTo>
                  <a:lnTo>
                    <a:pt x="78" y="137"/>
                  </a:lnTo>
                  <a:lnTo>
                    <a:pt x="73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5" y="137"/>
                  </a:lnTo>
                  <a:lnTo>
                    <a:pt x="51" y="136"/>
                  </a:lnTo>
                  <a:lnTo>
                    <a:pt x="47" y="135"/>
                  </a:lnTo>
                  <a:lnTo>
                    <a:pt x="42" y="133"/>
                  </a:lnTo>
                  <a:lnTo>
                    <a:pt x="38" y="131"/>
                  </a:lnTo>
                  <a:lnTo>
                    <a:pt x="34" y="129"/>
                  </a:lnTo>
                  <a:lnTo>
                    <a:pt x="30" y="126"/>
                  </a:lnTo>
                  <a:lnTo>
                    <a:pt x="26" y="124"/>
                  </a:lnTo>
                  <a:lnTo>
                    <a:pt x="23" y="121"/>
                  </a:lnTo>
                  <a:lnTo>
                    <a:pt x="20" y="117"/>
                  </a:lnTo>
                  <a:lnTo>
                    <a:pt x="17" y="114"/>
                  </a:lnTo>
                  <a:lnTo>
                    <a:pt x="14" y="111"/>
                  </a:lnTo>
                  <a:lnTo>
                    <a:pt x="11" y="107"/>
                  </a:lnTo>
                  <a:lnTo>
                    <a:pt x="9" y="103"/>
                  </a:lnTo>
                  <a:lnTo>
                    <a:pt x="7" y="99"/>
                  </a:lnTo>
                  <a:lnTo>
                    <a:pt x="5" y="95"/>
                  </a:lnTo>
                  <a:lnTo>
                    <a:pt x="4" y="91"/>
                  </a:lnTo>
                  <a:lnTo>
                    <a:pt x="2" y="87"/>
                  </a:lnTo>
                  <a:lnTo>
                    <a:pt x="1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2"/>
                  </a:lnTo>
                  <a:lnTo>
                    <a:pt x="7" y="38"/>
                  </a:lnTo>
                  <a:lnTo>
                    <a:pt x="9" y="34"/>
                  </a:lnTo>
                  <a:lnTo>
                    <a:pt x="11" y="30"/>
                  </a:lnTo>
                  <a:lnTo>
                    <a:pt x="14" y="27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7" y="14"/>
                  </a:lnTo>
                  <a:lnTo>
                    <a:pt x="30" y="11"/>
                  </a:lnTo>
                  <a:lnTo>
                    <a:pt x="34" y="9"/>
                  </a:lnTo>
                  <a:lnTo>
                    <a:pt x="38" y="7"/>
                  </a:lnTo>
                  <a:lnTo>
                    <a:pt x="42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5" y="1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8" y="1"/>
                  </a:lnTo>
                  <a:lnTo>
                    <a:pt x="82" y="1"/>
                  </a:lnTo>
                  <a:lnTo>
                    <a:pt x="87" y="2"/>
                  </a:lnTo>
                  <a:lnTo>
                    <a:pt x="91" y="4"/>
                  </a:lnTo>
                  <a:lnTo>
                    <a:pt x="95" y="5"/>
                  </a:lnTo>
                  <a:lnTo>
                    <a:pt x="99" y="7"/>
                  </a:lnTo>
                  <a:lnTo>
                    <a:pt x="103" y="9"/>
                  </a:lnTo>
                  <a:lnTo>
                    <a:pt x="107" y="11"/>
                  </a:lnTo>
                  <a:lnTo>
                    <a:pt x="111" y="14"/>
                  </a:lnTo>
                  <a:lnTo>
                    <a:pt x="114" y="17"/>
                  </a:lnTo>
                  <a:lnTo>
                    <a:pt x="118" y="20"/>
                  </a:lnTo>
                  <a:lnTo>
                    <a:pt x="121" y="23"/>
                  </a:lnTo>
                  <a:lnTo>
                    <a:pt x="124" y="27"/>
                  </a:lnTo>
                  <a:lnTo>
                    <a:pt x="127" y="30"/>
                  </a:lnTo>
                  <a:lnTo>
                    <a:pt x="129" y="34"/>
                  </a:lnTo>
                  <a:lnTo>
                    <a:pt x="131" y="38"/>
                  </a:lnTo>
                  <a:lnTo>
                    <a:pt x="133" y="42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64" name="Google Shape;1064;p49"/>
            <p:cNvSpPr/>
            <p:nvPr/>
          </p:nvSpPr>
          <p:spPr>
            <a:xfrm>
              <a:off x="697720" y="273200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7"/>
                  </a:lnTo>
                  <a:lnTo>
                    <a:pt x="54" y="39"/>
                  </a:lnTo>
                  <a:lnTo>
                    <a:pt x="53" y="42"/>
                  </a:lnTo>
                  <a:lnTo>
                    <a:pt x="51" y="44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50"/>
                  </a:lnTo>
                  <a:lnTo>
                    <a:pt x="44" y="51"/>
                  </a:lnTo>
                  <a:lnTo>
                    <a:pt x="41" y="53"/>
                  </a:lnTo>
                  <a:lnTo>
                    <a:pt x="39" y="54"/>
                  </a:lnTo>
                  <a:lnTo>
                    <a:pt x="36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17" y="54"/>
                  </a:lnTo>
                  <a:lnTo>
                    <a:pt x="15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44" y="5"/>
                  </a:lnTo>
                  <a:lnTo>
                    <a:pt x="46" y="7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1" y="13"/>
                  </a:lnTo>
                  <a:lnTo>
                    <a:pt x="53" y="15"/>
                  </a:lnTo>
                  <a:lnTo>
                    <a:pt x="54" y="17"/>
                  </a:lnTo>
                  <a:lnTo>
                    <a:pt x="55" y="20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65" name="Google Shape;1065;p49"/>
            <p:cNvSpPr/>
            <p:nvPr/>
          </p:nvSpPr>
          <p:spPr>
            <a:xfrm>
              <a:off x="693040" y="272732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1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3"/>
                  </a:lnTo>
                  <a:lnTo>
                    <a:pt x="64" y="75"/>
                  </a:lnTo>
                  <a:lnTo>
                    <a:pt x="60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2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1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1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1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0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2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66" name="Google Shape;1066;p49"/>
            <p:cNvSpPr/>
            <p:nvPr/>
          </p:nvSpPr>
          <p:spPr>
            <a:xfrm>
              <a:off x="686920" y="272156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7"/>
                  </a:moveTo>
                  <a:lnTo>
                    <a:pt x="115" y="63"/>
                  </a:lnTo>
                  <a:lnTo>
                    <a:pt x="114" y="69"/>
                  </a:lnTo>
                  <a:lnTo>
                    <a:pt x="112" y="74"/>
                  </a:lnTo>
                  <a:lnTo>
                    <a:pt x="111" y="80"/>
                  </a:lnTo>
                  <a:lnTo>
                    <a:pt x="108" y="85"/>
                  </a:lnTo>
                  <a:lnTo>
                    <a:pt x="105" y="89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90" y="105"/>
                  </a:lnTo>
                  <a:lnTo>
                    <a:pt x="85" y="108"/>
                  </a:lnTo>
                  <a:lnTo>
                    <a:pt x="80" y="110"/>
                  </a:lnTo>
                  <a:lnTo>
                    <a:pt x="75" y="112"/>
                  </a:lnTo>
                  <a:lnTo>
                    <a:pt x="69" y="114"/>
                  </a:lnTo>
                  <a:lnTo>
                    <a:pt x="64" y="115"/>
                  </a:lnTo>
                  <a:lnTo>
                    <a:pt x="58" y="115"/>
                  </a:lnTo>
                  <a:lnTo>
                    <a:pt x="52" y="115"/>
                  </a:lnTo>
                  <a:lnTo>
                    <a:pt x="46" y="114"/>
                  </a:lnTo>
                  <a:lnTo>
                    <a:pt x="41" y="112"/>
                  </a:lnTo>
                  <a:lnTo>
                    <a:pt x="36" y="110"/>
                  </a:lnTo>
                  <a:lnTo>
                    <a:pt x="31" y="108"/>
                  </a:lnTo>
                  <a:lnTo>
                    <a:pt x="26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89"/>
                  </a:lnTo>
                  <a:lnTo>
                    <a:pt x="7" y="85"/>
                  </a:lnTo>
                  <a:lnTo>
                    <a:pt x="5" y="80"/>
                  </a:lnTo>
                  <a:lnTo>
                    <a:pt x="3" y="74"/>
                  </a:lnTo>
                  <a:lnTo>
                    <a:pt x="1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0" y="51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5" y="35"/>
                  </a:lnTo>
                  <a:lnTo>
                    <a:pt x="7" y="30"/>
                  </a:lnTo>
                  <a:lnTo>
                    <a:pt x="10" y="25"/>
                  </a:lnTo>
                  <a:lnTo>
                    <a:pt x="13" y="21"/>
                  </a:lnTo>
                  <a:lnTo>
                    <a:pt x="17" y="16"/>
                  </a:lnTo>
                  <a:lnTo>
                    <a:pt x="21" y="13"/>
                  </a:lnTo>
                  <a:lnTo>
                    <a:pt x="26" y="10"/>
                  </a:lnTo>
                  <a:lnTo>
                    <a:pt x="31" y="7"/>
                  </a:lnTo>
                  <a:lnTo>
                    <a:pt x="36" y="4"/>
                  </a:lnTo>
                  <a:lnTo>
                    <a:pt x="41" y="3"/>
                  </a:lnTo>
                  <a:lnTo>
                    <a:pt x="46" y="1"/>
                  </a:lnTo>
                  <a:lnTo>
                    <a:pt x="52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69" y="1"/>
                  </a:lnTo>
                  <a:lnTo>
                    <a:pt x="75" y="3"/>
                  </a:lnTo>
                  <a:lnTo>
                    <a:pt x="80" y="4"/>
                  </a:lnTo>
                  <a:lnTo>
                    <a:pt x="85" y="7"/>
                  </a:lnTo>
                  <a:lnTo>
                    <a:pt x="90" y="10"/>
                  </a:lnTo>
                  <a:lnTo>
                    <a:pt x="94" y="13"/>
                  </a:lnTo>
                  <a:lnTo>
                    <a:pt x="98" y="16"/>
                  </a:lnTo>
                  <a:lnTo>
                    <a:pt x="102" y="21"/>
                  </a:lnTo>
                  <a:lnTo>
                    <a:pt x="105" y="25"/>
                  </a:lnTo>
                  <a:lnTo>
                    <a:pt x="108" y="30"/>
                  </a:lnTo>
                  <a:lnTo>
                    <a:pt x="111" y="35"/>
                  </a:lnTo>
                  <a:lnTo>
                    <a:pt x="112" y="40"/>
                  </a:lnTo>
                  <a:lnTo>
                    <a:pt x="114" y="45"/>
                  </a:lnTo>
                  <a:lnTo>
                    <a:pt x="115" y="51"/>
                  </a:lnTo>
                  <a:lnTo>
                    <a:pt x="115" y="5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67" name="Google Shape;1067;p49"/>
            <p:cNvSpPr/>
            <p:nvPr/>
          </p:nvSpPr>
          <p:spPr>
            <a:xfrm>
              <a:off x="682960" y="271724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4"/>
                  </a:lnTo>
                  <a:lnTo>
                    <a:pt x="137" y="78"/>
                  </a:lnTo>
                  <a:lnTo>
                    <a:pt x="136" y="83"/>
                  </a:lnTo>
                  <a:lnTo>
                    <a:pt x="135" y="87"/>
                  </a:lnTo>
                  <a:lnTo>
                    <a:pt x="134" y="91"/>
                  </a:lnTo>
                  <a:lnTo>
                    <a:pt x="132" y="96"/>
                  </a:lnTo>
                  <a:lnTo>
                    <a:pt x="130" y="100"/>
                  </a:lnTo>
                  <a:lnTo>
                    <a:pt x="128" y="104"/>
                  </a:lnTo>
                  <a:lnTo>
                    <a:pt x="126" y="108"/>
                  </a:lnTo>
                  <a:lnTo>
                    <a:pt x="123" y="111"/>
                  </a:lnTo>
                  <a:lnTo>
                    <a:pt x="120" y="115"/>
                  </a:lnTo>
                  <a:lnTo>
                    <a:pt x="117" y="118"/>
                  </a:lnTo>
                  <a:lnTo>
                    <a:pt x="114" y="121"/>
                  </a:lnTo>
                  <a:lnTo>
                    <a:pt x="110" y="124"/>
                  </a:lnTo>
                  <a:lnTo>
                    <a:pt x="107" y="127"/>
                  </a:lnTo>
                  <a:lnTo>
                    <a:pt x="103" y="129"/>
                  </a:lnTo>
                  <a:lnTo>
                    <a:pt x="99" y="131"/>
                  </a:lnTo>
                  <a:lnTo>
                    <a:pt x="95" y="133"/>
                  </a:lnTo>
                  <a:lnTo>
                    <a:pt x="91" y="134"/>
                  </a:lnTo>
                  <a:lnTo>
                    <a:pt x="87" y="136"/>
                  </a:lnTo>
                  <a:lnTo>
                    <a:pt x="82" y="137"/>
                  </a:lnTo>
                  <a:lnTo>
                    <a:pt x="78" y="137"/>
                  </a:lnTo>
                  <a:lnTo>
                    <a:pt x="73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5" y="137"/>
                  </a:lnTo>
                  <a:lnTo>
                    <a:pt x="51" y="136"/>
                  </a:lnTo>
                  <a:lnTo>
                    <a:pt x="47" y="134"/>
                  </a:lnTo>
                  <a:lnTo>
                    <a:pt x="42" y="133"/>
                  </a:lnTo>
                  <a:lnTo>
                    <a:pt x="38" y="131"/>
                  </a:lnTo>
                  <a:lnTo>
                    <a:pt x="34" y="129"/>
                  </a:lnTo>
                  <a:lnTo>
                    <a:pt x="30" y="127"/>
                  </a:lnTo>
                  <a:lnTo>
                    <a:pt x="27" y="124"/>
                  </a:lnTo>
                  <a:lnTo>
                    <a:pt x="23" y="121"/>
                  </a:lnTo>
                  <a:lnTo>
                    <a:pt x="20" y="118"/>
                  </a:lnTo>
                  <a:lnTo>
                    <a:pt x="17" y="115"/>
                  </a:lnTo>
                  <a:lnTo>
                    <a:pt x="14" y="111"/>
                  </a:lnTo>
                  <a:lnTo>
                    <a:pt x="11" y="108"/>
                  </a:lnTo>
                  <a:lnTo>
                    <a:pt x="9" y="104"/>
                  </a:lnTo>
                  <a:lnTo>
                    <a:pt x="7" y="100"/>
                  </a:lnTo>
                  <a:lnTo>
                    <a:pt x="5" y="96"/>
                  </a:lnTo>
                  <a:lnTo>
                    <a:pt x="4" y="91"/>
                  </a:lnTo>
                  <a:lnTo>
                    <a:pt x="2" y="87"/>
                  </a:lnTo>
                  <a:lnTo>
                    <a:pt x="1" y="83"/>
                  </a:lnTo>
                  <a:lnTo>
                    <a:pt x="1" y="78"/>
                  </a:lnTo>
                  <a:lnTo>
                    <a:pt x="0" y="74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3"/>
                  </a:lnTo>
                  <a:lnTo>
                    <a:pt x="7" y="39"/>
                  </a:lnTo>
                  <a:lnTo>
                    <a:pt x="9" y="35"/>
                  </a:lnTo>
                  <a:lnTo>
                    <a:pt x="11" y="31"/>
                  </a:lnTo>
                  <a:lnTo>
                    <a:pt x="14" y="27"/>
                  </a:lnTo>
                  <a:lnTo>
                    <a:pt x="17" y="24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7" y="14"/>
                  </a:lnTo>
                  <a:lnTo>
                    <a:pt x="30" y="11"/>
                  </a:lnTo>
                  <a:lnTo>
                    <a:pt x="34" y="9"/>
                  </a:lnTo>
                  <a:lnTo>
                    <a:pt x="38" y="7"/>
                  </a:lnTo>
                  <a:lnTo>
                    <a:pt x="42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5" y="1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8" y="1"/>
                  </a:lnTo>
                  <a:lnTo>
                    <a:pt x="82" y="1"/>
                  </a:lnTo>
                  <a:lnTo>
                    <a:pt x="87" y="2"/>
                  </a:lnTo>
                  <a:lnTo>
                    <a:pt x="91" y="4"/>
                  </a:lnTo>
                  <a:lnTo>
                    <a:pt x="95" y="5"/>
                  </a:lnTo>
                  <a:lnTo>
                    <a:pt x="99" y="7"/>
                  </a:lnTo>
                  <a:lnTo>
                    <a:pt x="103" y="9"/>
                  </a:lnTo>
                  <a:lnTo>
                    <a:pt x="107" y="11"/>
                  </a:lnTo>
                  <a:lnTo>
                    <a:pt x="110" y="14"/>
                  </a:lnTo>
                  <a:lnTo>
                    <a:pt x="114" y="17"/>
                  </a:lnTo>
                  <a:lnTo>
                    <a:pt x="117" y="20"/>
                  </a:lnTo>
                  <a:lnTo>
                    <a:pt x="120" y="24"/>
                  </a:lnTo>
                  <a:lnTo>
                    <a:pt x="123" y="27"/>
                  </a:lnTo>
                  <a:lnTo>
                    <a:pt x="126" y="31"/>
                  </a:lnTo>
                  <a:lnTo>
                    <a:pt x="128" y="35"/>
                  </a:lnTo>
                  <a:lnTo>
                    <a:pt x="130" y="39"/>
                  </a:lnTo>
                  <a:lnTo>
                    <a:pt x="132" y="43"/>
                  </a:lnTo>
                  <a:lnTo>
                    <a:pt x="134" y="47"/>
                  </a:lnTo>
                  <a:lnTo>
                    <a:pt x="135" y="51"/>
                  </a:lnTo>
                  <a:lnTo>
                    <a:pt x="136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68" name="Google Shape;1068;p49"/>
            <p:cNvSpPr/>
            <p:nvPr/>
          </p:nvSpPr>
          <p:spPr>
            <a:xfrm>
              <a:off x="783040" y="2770520"/>
              <a:ext cx="20880" cy="20520"/>
            </a:xfrm>
            <a:custGeom>
              <a:avLst/>
              <a:gdLst/>
              <a:ahLst/>
              <a:cxnLst/>
              <a:rect l="l" t="t" r="r" b="b"/>
              <a:pathLst>
                <a:path w="58" h="57" extrusionOk="0">
                  <a:moveTo>
                    <a:pt x="57" y="28"/>
                  </a:moveTo>
                  <a:lnTo>
                    <a:pt x="57" y="30"/>
                  </a:lnTo>
                  <a:lnTo>
                    <a:pt x="57" y="32"/>
                  </a:lnTo>
                  <a:lnTo>
                    <a:pt x="56" y="33"/>
                  </a:lnTo>
                  <a:lnTo>
                    <a:pt x="56" y="35"/>
                  </a:lnTo>
                  <a:lnTo>
                    <a:pt x="55" y="37"/>
                  </a:lnTo>
                  <a:lnTo>
                    <a:pt x="55" y="39"/>
                  </a:lnTo>
                  <a:lnTo>
                    <a:pt x="54" y="40"/>
                  </a:lnTo>
                  <a:lnTo>
                    <a:pt x="53" y="42"/>
                  </a:lnTo>
                  <a:lnTo>
                    <a:pt x="52" y="44"/>
                  </a:lnTo>
                  <a:lnTo>
                    <a:pt x="51" y="45"/>
                  </a:lnTo>
                  <a:lnTo>
                    <a:pt x="50" y="47"/>
                  </a:lnTo>
                  <a:lnTo>
                    <a:pt x="48" y="48"/>
                  </a:lnTo>
                  <a:lnTo>
                    <a:pt x="47" y="49"/>
                  </a:lnTo>
                  <a:lnTo>
                    <a:pt x="45" y="50"/>
                  </a:lnTo>
                  <a:lnTo>
                    <a:pt x="44" y="51"/>
                  </a:lnTo>
                  <a:lnTo>
                    <a:pt x="42" y="52"/>
                  </a:lnTo>
                  <a:lnTo>
                    <a:pt x="39" y="53"/>
                  </a:lnTo>
                  <a:lnTo>
                    <a:pt x="37" y="54"/>
                  </a:lnTo>
                  <a:lnTo>
                    <a:pt x="35" y="55"/>
                  </a:lnTo>
                  <a:lnTo>
                    <a:pt x="33" y="55"/>
                  </a:lnTo>
                  <a:lnTo>
                    <a:pt x="31" y="56"/>
                  </a:lnTo>
                  <a:lnTo>
                    <a:pt x="30" y="56"/>
                  </a:lnTo>
                  <a:lnTo>
                    <a:pt x="29" y="56"/>
                  </a:lnTo>
                  <a:lnTo>
                    <a:pt x="28" y="56"/>
                  </a:lnTo>
                  <a:lnTo>
                    <a:pt x="27" y="56"/>
                  </a:lnTo>
                  <a:lnTo>
                    <a:pt x="26" y="56"/>
                  </a:lnTo>
                  <a:lnTo>
                    <a:pt x="25" y="56"/>
                  </a:lnTo>
                  <a:lnTo>
                    <a:pt x="23" y="55"/>
                  </a:lnTo>
                  <a:lnTo>
                    <a:pt x="21" y="55"/>
                  </a:lnTo>
                  <a:lnTo>
                    <a:pt x="19" y="54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2" y="51"/>
                  </a:lnTo>
                  <a:lnTo>
                    <a:pt x="11" y="50"/>
                  </a:lnTo>
                  <a:lnTo>
                    <a:pt x="10" y="49"/>
                  </a:lnTo>
                  <a:lnTo>
                    <a:pt x="8" y="48"/>
                  </a:lnTo>
                  <a:lnTo>
                    <a:pt x="7" y="47"/>
                  </a:lnTo>
                  <a:lnTo>
                    <a:pt x="6" y="45"/>
                  </a:lnTo>
                  <a:lnTo>
                    <a:pt x="5" y="44"/>
                  </a:lnTo>
                  <a:lnTo>
                    <a:pt x="4" y="42"/>
                  </a:lnTo>
                  <a:lnTo>
                    <a:pt x="3" y="40"/>
                  </a:lnTo>
                  <a:lnTo>
                    <a:pt x="2" y="39"/>
                  </a:lnTo>
                  <a:lnTo>
                    <a:pt x="2" y="37"/>
                  </a:lnTo>
                  <a:lnTo>
                    <a:pt x="1" y="35"/>
                  </a:lnTo>
                  <a:lnTo>
                    <a:pt x="1" y="33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1" y="22"/>
                  </a:lnTo>
                  <a:lnTo>
                    <a:pt x="1" y="21"/>
                  </a:lnTo>
                  <a:lnTo>
                    <a:pt x="2" y="19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4" y="14"/>
                  </a:lnTo>
                  <a:lnTo>
                    <a:pt x="6" y="11"/>
                  </a:lnTo>
                  <a:lnTo>
                    <a:pt x="7" y="9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2" y="4"/>
                  </a:lnTo>
                  <a:lnTo>
                    <a:pt x="14" y="3"/>
                  </a:lnTo>
                  <a:lnTo>
                    <a:pt x="15" y="3"/>
                  </a:lnTo>
                  <a:lnTo>
                    <a:pt x="16" y="2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5" y="1"/>
                  </a:lnTo>
                  <a:lnTo>
                    <a:pt x="37" y="1"/>
                  </a:lnTo>
                  <a:lnTo>
                    <a:pt x="39" y="1"/>
                  </a:lnTo>
                  <a:lnTo>
                    <a:pt x="40" y="2"/>
                  </a:lnTo>
                  <a:lnTo>
                    <a:pt x="42" y="3"/>
                  </a:lnTo>
                  <a:lnTo>
                    <a:pt x="44" y="4"/>
                  </a:lnTo>
                  <a:lnTo>
                    <a:pt x="45" y="5"/>
                  </a:lnTo>
                  <a:lnTo>
                    <a:pt x="47" y="6"/>
                  </a:lnTo>
                  <a:lnTo>
                    <a:pt x="48" y="8"/>
                  </a:lnTo>
                  <a:lnTo>
                    <a:pt x="49" y="9"/>
                  </a:lnTo>
                  <a:lnTo>
                    <a:pt x="51" y="11"/>
                  </a:lnTo>
                  <a:lnTo>
                    <a:pt x="52" y="12"/>
                  </a:lnTo>
                  <a:lnTo>
                    <a:pt x="53" y="14"/>
                  </a:lnTo>
                  <a:lnTo>
                    <a:pt x="54" y="16"/>
                  </a:lnTo>
                  <a:lnTo>
                    <a:pt x="54" y="17"/>
                  </a:lnTo>
                  <a:lnTo>
                    <a:pt x="55" y="19"/>
                  </a:lnTo>
                  <a:lnTo>
                    <a:pt x="56" y="21"/>
                  </a:lnTo>
                  <a:lnTo>
                    <a:pt x="56" y="22"/>
                  </a:lnTo>
                  <a:lnTo>
                    <a:pt x="57" y="24"/>
                  </a:lnTo>
                  <a:lnTo>
                    <a:pt x="57" y="26"/>
                  </a:lnTo>
                  <a:lnTo>
                    <a:pt x="57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69" name="Google Shape;1069;p49"/>
            <p:cNvSpPr/>
            <p:nvPr/>
          </p:nvSpPr>
          <p:spPr>
            <a:xfrm>
              <a:off x="778360" y="276584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4"/>
                  </a:lnTo>
                  <a:lnTo>
                    <a:pt x="82" y="46"/>
                  </a:lnTo>
                  <a:lnTo>
                    <a:pt x="81" y="49"/>
                  </a:lnTo>
                  <a:lnTo>
                    <a:pt x="81" y="51"/>
                  </a:lnTo>
                  <a:lnTo>
                    <a:pt x="80" y="54"/>
                  </a:lnTo>
                  <a:lnTo>
                    <a:pt x="79" y="56"/>
                  </a:lnTo>
                  <a:lnTo>
                    <a:pt x="78" y="59"/>
                  </a:lnTo>
                  <a:lnTo>
                    <a:pt x="78" y="60"/>
                  </a:lnTo>
                  <a:lnTo>
                    <a:pt x="77" y="61"/>
                  </a:lnTo>
                  <a:lnTo>
                    <a:pt x="75" y="63"/>
                  </a:lnTo>
                  <a:lnTo>
                    <a:pt x="74" y="65"/>
                  </a:lnTo>
                  <a:lnTo>
                    <a:pt x="72" y="67"/>
                  </a:lnTo>
                  <a:lnTo>
                    <a:pt x="70" y="69"/>
                  </a:lnTo>
                  <a:lnTo>
                    <a:pt x="68" y="71"/>
                  </a:lnTo>
                  <a:lnTo>
                    <a:pt x="66" y="73"/>
                  </a:lnTo>
                  <a:lnTo>
                    <a:pt x="64" y="75"/>
                  </a:lnTo>
                  <a:lnTo>
                    <a:pt x="62" y="76"/>
                  </a:lnTo>
                  <a:lnTo>
                    <a:pt x="60" y="77"/>
                  </a:lnTo>
                  <a:lnTo>
                    <a:pt x="57" y="78"/>
                  </a:lnTo>
                  <a:lnTo>
                    <a:pt x="55" y="79"/>
                  </a:lnTo>
                  <a:lnTo>
                    <a:pt x="52" y="80"/>
                  </a:lnTo>
                  <a:lnTo>
                    <a:pt x="49" y="81"/>
                  </a:lnTo>
                  <a:lnTo>
                    <a:pt x="47" y="82"/>
                  </a:lnTo>
                  <a:lnTo>
                    <a:pt x="44" y="82"/>
                  </a:lnTo>
                  <a:lnTo>
                    <a:pt x="41" y="82"/>
                  </a:lnTo>
                  <a:lnTo>
                    <a:pt x="38" y="82"/>
                  </a:lnTo>
                  <a:lnTo>
                    <a:pt x="36" y="82"/>
                  </a:lnTo>
                  <a:lnTo>
                    <a:pt x="33" y="81"/>
                  </a:lnTo>
                  <a:lnTo>
                    <a:pt x="30" y="80"/>
                  </a:lnTo>
                  <a:lnTo>
                    <a:pt x="28" y="79"/>
                  </a:lnTo>
                  <a:lnTo>
                    <a:pt x="26" y="78"/>
                  </a:lnTo>
                  <a:lnTo>
                    <a:pt x="23" y="77"/>
                  </a:lnTo>
                  <a:lnTo>
                    <a:pt x="21" y="76"/>
                  </a:lnTo>
                  <a:lnTo>
                    <a:pt x="19" y="75"/>
                  </a:lnTo>
                  <a:lnTo>
                    <a:pt x="17" y="73"/>
                  </a:lnTo>
                  <a:lnTo>
                    <a:pt x="15" y="71"/>
                  </a:lnTo>
                  <a:lnTo>
                    <a:pt x="13" y="69"/>
                  </a:lnTo>
                  <a:lnTo>
                    <a:pt x="11" y="67"/>
                  </a:lnTo>
                  <a:lnTo>
                    <a:pt x="9" y="65"/>
                  </a:lnTo>
                  <a:lnTo>
                    <a:pt x="8" y="63"/>
                  </a:lnTo>
                  <a:lnTo>
                    <a:pt x="6" y="61"/>
                  </a:lnTo>
                  <a:lnTo>
                    <a:pt x="5" y="59"/>
                  </a:lnTo>
                  <a:lnTo>
                    <a:pt x="3" y="56"/>
                  </a:lnTo>
                  <a:lnTo>
                    <a:pt x="2" y="54"/>
                  </a:lnTo>
                  <a:lnTo>
                    <a:pt x="1" y="51"/>
                  </a:lnTo>
                  <a:lnTo>
                    <a:pt x="1" y="49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1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1" y="33"/>
                  </a:lnTo>
                  <a:lnTo>
                    <a:pt x="1" y="30"/>
                  </a:lnTo>
                  <a:lnTo>
                    <a:pt x="2" y="27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6" y="20"/>
                  </a:lnTo>
                  <a:lnTo>
                    <a:pt x="8" y="18"/>
                  </a:lnTo>
                  <a:lnTo>
                    <a:pt x="9" y="16"/>
                  </a:lnTo>
                  <a:lnTo>
                    <a:pt x="11" y="14"/>
                  </a:lnTo>
                  <a:lnTo>
                    <a:pt x="13" y="12"/>
                  </a:lnTo>
                  <a:lnTo>
                    <a:pt x="15" y="10"/>
                  </a:lnTo>
                  <a:lnTo>
                    <a:pt x="17" y="8"/>
                  </a:lnTo>
                  <a:lnTo>
                    <a:pt x="19" y="6"/>
                  </a:lnTo>
                  <a:lnTo>
                    <a:pt x="21" y="5"/>
                  </a:lnTo>
                  <a:lnTo>
                    <a:pt x="23" y="4"/>
                  </a:lnTo>
                  <a:lnTo>
                    <a:pt x="26" y="3"/>
                  </a:lnTo>
                  <a:lnTo>
                    <a:pt x="28" y="2"/>
                  </a:lnTo>
                  <a:lnTo>
                    <a:pt x="31" y="1"/>
                  </a:lnTo>
                  <a:lnTo>
                    <a:pt x="33" y="1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41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0" y="1"/>
                  </a:lnTo>
                  <a:lnTo>
                    <a:pt x="52" y="1"/>
                  </a:lnTo>
                  <a:lnTo>
                    <a:pt x="55" y="2"/>
                  </a:lnTo>
                  <a:lnTo>
                    <a:pt x="57" y="3"/>
                  </a:lnTo>
                  <a:lnTo>
                    <a:pt x="60" y="4"/>
                  </a:lnTo>
                  <a:lnTo>
                    <a:pt x="62" y="5"/>
                  </a:lnTo>
                  <a:lnTo>
                    <a:pt x="64" y="6"/>
                  </a:lnTo>
                  <a:lnTo>
                    <a:pt x="66" y="8"/>
                  </a:lnTo>
                  <a:lnTo>
                    <a:pt x="68" y="10"/>
                  </a:lnTo>
                  <a:lnTo>
                    <a:pt x="70" y="12"/>
                  </a:lnTo>
                  <a:lnTo>
                    <a:pt x="72" y="14"/>
                  </a:lnTo>
                  <a:lnTo>
                    <a:pt x="74" y="16"/>
                  </a:lnTo>
                  <a:lnTo>
                    <a:pt x="75" y="18"/>
                  </a:lnTo>
                  <a:lnTo>
                    <a:pt x="77" y="20"/>
                  </a:lnTo>
                  <a:lnTo>
                    <a:pt x="78" y="21"/>
                  </a:lnTo>
                  <a:lnTo>
                    <a:pt x="78" y="22"/>
                  </a:lnTo>
                  <a:lnTo>
                    <a:pt x="79" y="24"/>
                  </a:lnTo>
                  <a:lnTo>
                    <a:pt x="79" y="25"/>
                  </a:lnTo>
                  <a:lnTo>
                    <a:pt x="80" y="27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2" y="36"/>
                  </a:lnTo>
                  <a:lnTo>
                    <a:pt x="82" y="38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70" name="Google Shape;1070;p49"/>
            <p:cNvSpPr/>
            <p:nvPr/>
          </p:nvSpPr>
          <p:spPr>
            <a:xfrm>
              <a:off x="772600" y="275972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8"/>
                  </a:moveTo>
                  <a:lnTo>
                    <a:pt x="115" y="64"/>
                  </a:lnTo>
                  <a:lnTo>
                    <a:pt x="114" y="69"/>
                  </a:lnTo>
                  <a:lnTo>
                    <a:pt x="112" y="75"/>
                  </a:lnTo>
                  <a:lnTo>
                    <a:pt x="110" y="80"/>
                  </a:lnTo>
                  <a:lnTo>
                    <a:pt x="108" y="85"/>
                  </a:lnTo>
                  <a:lnTo>
                    <a:pt x="105" y="90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89" y="105"/>
                  </a:lnTo>
                  <a:lnTo>
                    <a:pt x="84" y="108"/>
                  </a:lnTo>
                  <a:lnTo>
                    <a:pt x="79" y="110"/>
                  </a:lnTo>
                  <a:lnTo>
                    <a:pt x="74" y="112"/>
                  </a:lnTo>
                  <a:lnTo>
                    <a:pt x="69" y="114"/>
                  </a:lnTo>
                  <a:lnTo>
                    <a:pt x="63" y="115"/>
                  </a:lnTo>
                  <a:lnTo>
                    <a:pt x="57" y="115"/>
                  </a:lnTo>
                  <a:lnTo>
                    <a:pt x="51" y="115"/>
                  </a:lnTo>
                  <a:lnTo>
                    <a:pt x="46" y="114"/>
                  </a:lnTo>
                  <a:lnTo>
                    <a:pt x="40" y="112"/>
                  </a:lnTo>
                  <a:lnTo>
                    <a:pt x="35" y="111"/>
                  </a:lnTo>
                  <a:lnTo>
                    <a:pt x="30" y="108"/>
                  </a:lnTo>
                  <a:lnTo>
                    <a:pt x="25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90"/>
                  </a:lnTo>
                  <a:lnTo>
                    <a:pt x="7" y="85"/>
                  </a:lnTo>
                  <a:lnTo>
                    <a:pt x="4" y="80"/>
                  </a:lnTo>
                  <a:lnTo>
                    <a:pt x="3" y="75"/>
                  </a:lnTo>
                  <a:lnTo>
                    <a:pt x="1" y="69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1" y="46"/>
                  </a:lnTo>
                  <a:lnTo>
                    <a:pt x="3" y="41"/>
                  </a:lnTo>
                  <a:lnTo>
                    <a:pt x="4" y="36"/>
                  </a:lnTo>
                  <a:lnTo>
                    <a:pt x="7" y="31"/>
                  </a:lnTo>
                  <a:lnTo>
                    <a:pt x="10" y="26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1" y="13"/>
                  </a:lnTo>
                  <a:lnTo>
                    <a:pt x="25" y="10"/>
                  </a:lnTo>
                  <a:lnTo>
                    <a:pt x="30" y="7"/>
                  </a:lnTo>
                  <a:lnTo>
                    <a:pt x="35" y="5"/>
                  </a:lnTo>
                  <a:lnTo>
                    <a:pt x="40" y="3"/>
                  </a:lnTo>
                  <a:lnTo>
                    <a:pt x="46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4" y="3"/>
                  </a:lnTo>
                  <a:lnTo>
                    <a:pt x="79" y="5"/>
                  </a:lnTo>
                  <a:lnTo>
                    <a:pt x="84" y="7"/>
                  </a:lnTo>
                  <a:lnTo>
                    <a:pt x="89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6"/>
                  </a:lnTo>
                  <a:lnTo>
                    <a:pt x="108" y="30"/>
                  </a:lnTo>
                  <a:lnTo>
                    <a:pt x="110" y="35"/>
                  </a:lnTo>
                  <a:lnTo>
                    <a:pt x="112" y="41"/>
                  </a:lnTo>
                  <a:lnTo>
                    <a:pt x="114" y="46"/>
                  </a:lnTo>
                  <a:lnTo>
                    <a:pt x="115" y="52"/>
                  </a:lnTo>
                  <a:lnTo>
                    <a:pt x="115" y="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71" name="Google Shape;1071;p49"/>
            <p:cNvSpPr/>
            <p:nvPr/>
          </p:nvSpPr>
          <p:spPr>
            <a:xfrm>
              <a:off x="768280" y="2755760"/>
              <a:ext cx="50400" cy="50040"/>
            </a:xfrm>
            <a:custGeom>
              <a:avLst/>
              <a:gdLst/>
              <a:ahLst/>
              <a:cxnLst/>
              <a:rect l="l" t="t" r="r" b="b"/>
              <a:pathLst>
                <a:path w="140" h="139" extrusionOk="0">
                  <a:moveTo>
                    <a:pt x="139" y="69"/>
                  </a:moveTo>
                  <a:lnTo>
                    <a:pt x="139" y="73"/>
                  </a:lnTo>
                  <a:lnTo>
                    <a:pt x="138" y="78"/>
                  </a:lnTo>
                  <a:lnTo>
                    <a:pt x="137" y="82"/>
                  </a:lnTo>
                  <a:lnTo>
                    <a:pt x="136" y="87"/>
                  </a:lnTo>
                  <a:lnTo>
                    <a:pt x="135" y="91"/>
                  </a:lnTo>
                  <a:lnTo>
                    <a:pt x="133" y="95"/>
                  </a:lnTo>
                  <a:lnTo>
                    <a:pt x="131" y="99"/>
                  </a:lnTo>
                  <a:lnTo>
                    <a:pt x="129" y="103"/>
                  </a:lnTo>
                  <a:lnTo>
                    <a:pt x="127" y="107"/>
                  </a:lnTo>
                  <a:lnTo>
                    <a:pt x="124" y="111"/>
                  </a:lnTo>
                  <a:lnTo>
                    <a:pt x="121" y="114"/>
                  </a:lnTo>
                  <a:lnTo>
                    <a:pt x="118" y="117"/>
                  </a:lnTo>
                  <a:lnTo>
                    <a:pt x="115" y="121"/>
                  </a:lnTo>
                  <a:lnTo>
                    <a:pt x="111" y="124"/>
                  </a:lnTo>
                  <a:lnTo>
                    <a:pt x="108" y="126"/>
                  </a:lnTo>
                  <a:lnTo>
                    <a:pt x="104" y="129"/>
                  </a:lnTo>
                  <a:lnTo>
                    <a:pt x="100" y="131"/>
                  </a:lnTo>
                  <a:lnTo>
                    <a:pt x="96" y="133"/>
                  </a:lnTo>
                  <a:lnTo>
                    <a:pt x="92" y="135"/>
                  </a:lnTo>
                  <a:lnTo>
                    <a:pt x="87" y="136"/>
                  </a:lnTo>
                  <a:lnTo>
                    <a:pt x="83" y="137"/>
                  </a:lnTo>
                  <a:lnTo>
                    <a:pt x="78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6" y="137"/>
                  </a:lnTo>
                  <a:lnTo>
                    <a:pt x="51" y="136"/>
                  </a:lnTo>
                  <a:lnTo>
                    <a:pt x="47" y="135"/>
                  </a:lnTo>
                  <a:lnTo>
                    <a:pt x="43" y="133"/>
                  </a:lnTo>
                  <a:lnTo>
                    <a:pt x="39" y="131"/>
                  </a:lnTo>
                  <a:lnTo>
                    <a:pt x="35" y="129"/>
                  </a:lnTo>
                  <a:lnTo>
                    <a:pt x="31" y="126"/>
                  </a:lnTo>
                  <a:lnTo>
                    <a:pt x="28" y="124"/>
                  </a:lnTo>
                  <a:lnTo>
                    <a:pt x="24" y="121"/>
                  </a:lnTo>
                  <a:lnTo>
                    <a:pt x="21" y="117"/>
                  </a:lnTo>
                  <a:lnTo>
                    <a:pt x="18" y="114"/>
                  </a:lnTo>
                  <a:lnTo>
                    <a:pt x="15" y="111"/>
                  </a:lnTo>
                  <a:lnTo>
                    <a:pt x="12" y="107"/>
                  </a:lnTo>
                  <a:lnTo>
                    <a:pt x="10" y="103"/>
                  </a:lnTo>
                  <a:lnTo>
                    <a:pt x="8" y="99"/>
                  </a:lnTo>
                  <a:lnTo>
                    <a:pt x="6" y="95"/>
                  </a:lnTo>
                  <a:lnTo>
                    <a:pt x="4" y="91"/>
                  </a:lnTo>
                  <a:lnTo>
                    <a:pt x="3" y="87"/>
                  </a:lnTo>
                  <a:lnTo>
                    <a:pt x="2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2" y="56"/>
                  </a:lnTo>
                  <a:lnTo>
                    <a:pt x="3" y="51"/>
                  </a:lnTo>
                  <a:lnTo>
                    <a:pt x="4" y="47"/>
                  </a:lnTo>
                  <a:lnTo>
                    <a:pt x="6" y="42"/>
                  </a:lnTo>
                  <a:lnTo>
                    <a:pt x="8" y="38"/>
                  </a:lnTo>
                  <a:lnTo>
                    <a:pt x="10" y="34"/>
                  </a:lnTo>
                  <a:lnTo>
                    <a:pt x="12" y="30"/>
                  </a:lnTo>
                  <a:lnTo>
                    <a:pt x="15" y="27"/>
                  </a:lnTo>
                  <a:lnTo>
                    <a:pt x="18" y="23"/>
                  </a:lnTo>
                  <a:lnTo>
                    <a:pt x="21" y="20"/>
                  </a:lnTo>
                  <a:lnTo>
                    <a:pt x="24" y="17"/>
                  </a:lnTo>
                  <a:lnTo>
                    <a:pt x="28" y="14"/>
                  </a:lnTo>
                  <a:lnTo>
                    <a:pt x="31" y="11"/>
                  </a:lnTo>
                  <a:lnTo>
                    <a:pt x="35" y="9"/>
                  </a:lnTo>
                  <a:lnTo>
                    <a:pt x="39" y="7"/>
                  </a:lnTo>
                  <a:lnTo>
                    <a:pt x="43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6" y="1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8" y="1"/>
                  </a:lnTo>
                  <a:lnTo>
                    <a:pt x="83" y="1"/>
                  </a:lnTo>
                  <a:lnTo>
                    <a:pt x="87" y="2"/>
                  </a:lnTo>
                  <a:lnTo>
                    <a:pt x="92" y="4"/>
                  </a:lnTo>
                  <a:lnTo>
                    <a:pt x="96" y="5"/>
                  </a:lnTo>
                  <a:lnTo>
                    <a:pt x="100" y="7"/>
                  </a:lnTo>
                  <a:lnTo>
                    <a:pt x="104" y="9"/>
                  </a:lnTo>
                  <a:lnTo>
                    <a:pt x="108" y="11"/>
                  </a:lnTo>
                  <a:lnTo>
                    <a:pt x="111" y="14"/>
                  </a:lnTo>
                  <a:lnTo>
                    <a:pt x="115" y="17"/>
                  </a:lnTo>
                  <a:lnTo>
                    <a:pt x="118" y="20"/>
                  </a:lnTo>
                  <a:lnTo>
                    <a:pt x="121" y="23"/>
                  </a:lnTo>
                  <a:lnTo>
                    <a:pt x="124" y="27"/>
                  </a:lnTo>
                  <a:lnTo>
                    <a:pt x="127" y="30"/>
                  </a:lnTo>
                  <a:lnTo>
                    <a:pt x="129" y="34"/>
                  </a:lnTo>
                  <a:lnTo>
                    <a:pt x="131" y="38"/>
                  </a:lnTo>
                  <a:lnTo>
                    <a:pt x="133" y="42"/>
                  </a:lnTo>
                  <a:lnTo>
                    <a:pt x="135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8" y="60"/>
                  </a:lnTo>
                  <a:lnTo>
                    <a:pt x="139" y="64"/>
                  </a:lnTo>
                  <a:lnTo>
                    <a:pt x="139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72" name="Google Shape;1072;p49"/>
            <p:cNvSpPr/>
            <p:nvPr/>
          </p:nvSpPr>
          <p:spPr>
            <a:xfrm>
              <a:off x="927760" y="265244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6"/>
                  </a:lnTo>
                  <a:lnTo>
                    <a:pt x="54" y="39"/>
                  </a:lnTo>
                  <a:lnTo>
                    <a:pt x="53" y="41"/>
                  </a:lnTo>
                  <a:lnTo>
                    <a:pt x="51" y="43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9"/>
                  </a:lnTo>
                  <a:lnTo>
                    <a:pt x="44" y="51"/>
                  </a:lnTo>
                  <a:lnTo>
                    <a:pt x="41" y="53"/>
                  </a:lnTo>
                  <a:lnTo>
                    <a:pt x="39" y="54"/>
                  </a:lnTo>
                  <a:lnTo>
                    <a:pt x="36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17" y="54"/>
                  </a:lnTo>
                  <a:lnTo>
                    <a:pt x="15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7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3" y="5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7" y="1"/>
                  </a:lnTo>
                  <a:lnTo>
                    <a:pt x="39" y="2"/>
                  </a:lnTo>
                  <a:lnTo>
                    <a:pt x="42" y="3"/>
                  </a:lnTo>
                  <a:lnTo>
                    <a:pt x="44" y="4"/>
                  </a:lnTo>
                  <a:lnTo>
                    <a:pt x="46" y="6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3" y="14"/>
                  </a:lnTo>
                  <a:lnTo>
                    <a:pt x="54" y="17"/>
                  </a:lnTo>
                  <a:lnTo>
                    <a:pt x="55" y="19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73" name="Google Shape;1073;p49"/>
            <p:cNvSpPr/>
            <p:nvPr/>
          </p:nvSpPr>
          <p:spPr>
            <a:xfrm>
              <a:off x="923080" y="264776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0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2"/>
                  </a:lnTo>
                  <a:lnTo>
                    <a:pt x="64" y="75"/>
                  </a:lnTo>
                  <a:lnTo>
                    <a:pt x="60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2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0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10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2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1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74" name="Google Shape;1074;p49"/>
            <p:cNvSpPr/>
            <p:nvPr/>
          </p:nvSpPr>
          <p:spPr>
            <a:xfrm>
              <a:off x="917320" y="264164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8"/>
                  </a:moveTo>
                  <a:lnTo>
                    <a:pt x="115" y="64"/>
                  </a:lnTo>
                  <a:lnTo>
                    <a:pt x="114" y="69"/>
                  </a:lnTo>
                  <a:lnTo>
                    <a:pt x="112" y="75"/>
                  </a:lnTo>
                  <a:lnTo>
                    <a:pt x="110" y="80"/>
                  </a:lnTo>
                  <a:lnTo>
                    <a:pt x="108" y="85"/>
                  </a:lnTo>
                  <a:lnTo>
                    <a:pt x="105" y="90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89" y="105"/>
                  </a:lnTo>
                  <a:lnTo>
                    <a:pt x="84" y="108"/>
                  </a:lnTo>
                  <a:lnTo>
                    <a:pt x="79" y="110"/>
                  </a:lnTo>
                  <a:lnTo>
                    <a:pt x="74" y="112"/>
                  </a:lnTo>
                  <a:lnTo>
                    <a:pt x="69" y="114"/>
                  </a:lnTo>
                  <a:lnTo>
                    <a:pt x="63" y="115"/>
                  </a:lnTo>
                  <a:lnTo>
                    <a:pt x="57" y="115"/>
                  </a:lnTo>
                  <a:lnTo>
                    <a:pt x="51" y="115"/>
                  </a:lnTo>
                  <a:lnTo>
                    <a:pt x="46" y="114"/>
                  </a:lnTo>
                  <a:lnTo>
                    <a:pt x="40" y="112"/>
                  </a:lnTo>
                  <a:lnTo>
                    <a:pt x="35" y="111"/>
                  </a:lnTo>
                  <a:lnTo>
                    <a:pt x="30" y="108"/>
                  </a:lnTo>
                  <a:lnTo>
                    <a:pt x="25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90"/>
                  </a:lnTo>
                  <a:lnTo>
                    <a:pt x="7" y="85"/>
                  </a:lnTo>
                  <a:lnTo>
                    <a:pt x="4" y="80"/>
                  </a:lnTo>
                  <a:lnTo>
                    <a:pt x="3" y="75"/>
                  </a:lnTo>
                  <a:lnTo>
                    <a:pt x="1" y="69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1" y="46"/>
                  </a:lnTo>
                  <a:lnTo>
                    <a:pt x="3" y="41"/>
                  </a:lnTo>
                  <a:lnTo>
                    <a:pt x="4" y="36"/>
                  </a:lnTo>
                  <a:lnTo>
                    <a:pt x="7" y="31"/>
                  </a:lnTo>
                  <a:lnTo>
                    <a:pt x="10" y="26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1" y="13"/>
                  </a:lnTo>
                  <a:lnTo>
                    <a:pt x="25" y="10"/>
                  </a:lnTo>
                  <a:lnTo>
                    <a:pt x="30" y="7"/>
                  </a:lnTo>
                  <a:lnTo>
                    <a:pt x="35" y="5"/>
                  </a:lnTo>
                  <a:lnTo>
                    <a:pt x="40" y="3"/>
                  </a:lnTo>
                  <a:lnTo>
                    <a:pt x="46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4" y="3"/>
                  </a:lnTo>
                  <a:lnTo>
                    <a:pt x="79" y="5"/>
                  </a:lnTo>
                  <a:lnTo>
                    <a:pt x="84" y="7"/>
                  </a:lnTo>
                  <a:lnTo>
                    <a:pt x="89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6"/>
                  </a:lnTo>
                  <a:lnTo>
                    <a:pt x="108" y="30"/>
                  </a:lnTo>
                  <a:lnTo>
                    <a:pt x="110" y="35"/>
                  </a:lnTo>
                  <a:lnTo>
                    <a:pt x="112" y="41"/>
                  </a:lnTo>
                  <a:lnTo>
                    <a:pt x="114" y="46"/>
                  </a:lnTo>
                  <a:lnTo>
                    <a:pt x="115" y="52"/>
                  </a:lnTo>
                  <a:lnTo>
                    <a:pt x="115" y="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75" name="Google Shape;1075;p49"/>
            <p:cNvSpPr/>
            <p:nvPr/>
          </p:nvSpPr>
          <p:spPr>
            <a:xfrm>
              <a:off x="913000" y="263768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3"/>
                  </a:lnTo>
                  <a:lnTo>
                    <a:pt x="137" y="78"/>
                  </a:lnTo>
                  <a:lnTo>
                    <a:pt x="137" y="82"/>
                  </a:lnTo>
                  <a:lnTo>
                    <a:pt x="136" y="87"/>
                  </a:lnTo>
                  <a:lnTo>
                    <a:pt x="134" y="91"/>
                  </a:lnTo>
                  <a:lnTo>
                    <a:pt x="133" y="95"/>
                  </a:lnTo>
                  <a:lnTo>
                    <a:pt x="131" y="99"/>
                  </a:lnTo>
                  <a:lnTo>
                    <a:pt x="129" y="103"/>
                  </a:lnTo>
                  <a:lnTo>
                    <a:pt x="127" y="107"/>
                  </a:lnTo>
                  <a:lnTo>
                    <a:pt x="124" y="110"/>
                  </a:lnTo>
                  <a:lnTo>
                    <a:pt x="121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1" y="123"/>
                  </a:lnTo>
                  <a:lnTo>
                    <a:pt x="108" y="125"/>
                  </a:lnTo>
                  <a:lnTo>
                    <a:pt x="104" y="128"/>
                  </a:lnTo>
                  <a:lnTo>
                    <a:pt x="100" y="130"/>
                  </a:lnTo>
                  <a:lnTo>
                    <a:pt x="96" y="132"/>
                  </a:lnTo>
                  <a:lnTo>
                    <a:pt x="91" y="134"/>
                  </a:lnTo>
                  <a:lnTo>
                    <a:pt x="87" y="135"/>
                  </a:lnTo>
                  <a:lnTo>
                    <a:pt x="83" y="137"/>
                  </a:lnTo>
                  <a:lnTo>
                    <a:pt x="78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5" y="138"/>
                  </a:lnTo>
                  <a:lnTo>
                    <a:pt x="60" y="137"/>
                  </a:lnTo>
                  <a:lnTo>
                    <a:pt x="56" y="137"/>
                  </a:lnTo>
                  <a:lnTo>
                    <a:pt x="51" y="135"/>
                  </a:lnTo>
                  <a:lnTo>
                    <a:pt x="47" y="134"/>
                  </a:lnTo>
                  <a:lnTo>
                    <a:pt x="43" y="132"/>
                  </a:lnTo>
                  <a:lnTo>
                    <a:pt x="39" y="130"/>
                  </a:lnTo>
                  <a:lnTo>
                    <a:pt x="35" y="128"/>
                  </a:lnTo>
                  <a:lnTo>
                    <a:pt x="31" y="125"/>
                  </a:lnTo>
                  <a:lnTo>
                    <a:pt x="28" y="123"/>
                  </a:lnTo>
                  <a:lnTo>
                    <a:pt x="24" y="120"/>
                  </a:lnTo>
                  <a:lnTo>
                    <a:pt x="21" y="117"/>
                  </a:lnTo>
                  <a:lnTo>
                    <a:pt x="18" y="114"/>
                  </a:lnTo>
                  <a:lnTo>
                    <a:pt x="15" y="110"/>
                  </a:lnTo>
                  <a:lnTo>
                    <a:pt x="13" y="107"/>
                  </a:lnTo>
                  <a:lnTo>
                    <a:pt x="10" y="103"/>
                  </a:lnTo>
                  <a:lnTo>
                    <a:pt x="8" y="99"/>
                  </a:lnTo>
                  <a:lnTo>
                    <a:pt x="6" y="95"/>
                  </a:lnTo>
                  <a:lnTo>
                    <a:pt x="4" y="91"/>
                  </a:lnTo>
                  <a:lnTo>
                    <a:pt x="3" y="87"/>
                  </a:lnTo>
                  <a:lnTo>
                    <a:pt x="1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2"/>
                  </a:lnTo>
                  <a:lnTo>
                    <a:pt x="8" y="38"/>
                  </a:lnTo>
                  <a:lnTo>
                    <a:pt x="10" y="34"/>
                  </a:lnTo>
                  <a:lnTo>
                    <a:pt x="12" y="30"/>
                  </a:lnTo>
                  <a:lnTo>
                    <a:pt x="15" y="27"/>
                  </a:lnTo>
                  <a:lnTo>
                    <a:pt x="18" y="23"/>
                  </a:lnTo>
                  <a:lnTo>
                    <a:pt x="21" y="20"/>
                  </a:lnTo>
                  <a:lnTo>
                    <a:pt x="24" y="17"/>
                  </a:lnTo>
                  <a:lnTo>
                    <a:pt x="28" y="14"/>
                  </a:lnTo>
                  <a:lnTo>
                    <a:pt x="31" y="11"/>
                  </a:lnTo>
                  <a:lnTo>
                    <a:pt x="35" y="9"/>
                  </a:lnTo>
                  <a:lnTo>
                    <a:pt x="39" y="7"/>
                  </a:lnTo>
                  <a:lnTo>
                    <a:pt x="43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6" y="1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8" y="1"/>
                  </a:lnTo>
                  <a:lnTo>
                    <a:pt x="83" y="1"/>
                  </a:lnTo>
                  <a:lnTo>
                    <a:pt x="87" y="2"/>
                  </a:lnTo>
                  <a:lnTo>
                    <a:pt x="91" y="4"/>
                  </a:lnTo>
                  <a:lnTo>
                    <a:pt x="96" y="5"/>
                  </a:lnTo>
                  <a:lnTo>
                    <a:pt x="100" y="7"/>
                  </a:lnTo>
                  <a:lnTo>
                    <a:pt x="104" y="9"/>
                  </a:lnTo>
                  <a:lnTo>
                    <a:pt x="108" y="11"/>
                  </a:lnTo>
                  <a:lnTo>
                    <a:pt x="111" y="14"/>
                  </a:lnTo>
                  <a:lnTo>
                    <a:pt x="115" y="17"/>
                  </a:lnTo>
                  <a:lnTo>
                    <a:pt x="118" y="20"/>
                  </a:lnTo>
                  <a:lnTo>
                    <a:pt x="121" y="23"/>
                  </a:lnTo>
                  <a:lnTo>
                    <a:pt x="124" y="27"/>
                  </a:lnTo>
                  <a:lnTo>
                    <a:pt x="127" y="30"/>
                  </a:lnTo>
                  <a:lnTo>
                    <a:pt x="129" y="34"/>
                  </a:lnTo>
                  <a:lnTo>
                    <a:pt x="131" y="38"/>
                  </a:lnTo>
                  <a:lnTo>
                    <a:pt x="133" y="42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76" name="Google Shape;1076;p49"/>
            <p:cNvSpPr/>
            <p:nvPr/>
          </p:nvSpPr>
          <p:spPr>
            <a:xfrm>
              <a:off x="1001560" y="2708240"/>
              <a:ext cx="20520" cy="20880"/>
            </a:xfrm>
            <a:custGeom>
              <a:avLst/>
              <a:gdLst/>
              <a:ahLst/>
              <a:cxnLst/>
              <a:rect l="l" t="t" r="r" b="b"/>
              <a:pathLst>
                <a:path w="57" h="58" extrusionOk="0">
                  <a:moveTo>
                    <a:pt x="56" y="29"/>
                  </a:moveTo>
                  <a:lnTo>
                    <a:pt x="56" y="32"/>
                  </a:lnTo>
                  <a:lnTo>
                    <a:pt x="55" y="35"/>
                  </a:lnTo>
                  <a:lnTo>
                    <a:pt x="55" y="37"/>
                  </a:lnTo>
                  <a:lnTo>
                    <a:pt x="54" y="40"/>
                  </a:lnTo>
                  <a:lnTo>
                    <a:pt x="53" y="42"/>
                  </a:lnTo>
                  <a:lnTo>
                    <a:pt x="51" y="44"/>
                  </a:lnTo>
                  <a:lnTo>
                    <a:pt x="50" y="47"/>
                  </a:lnTo>
                  <a:lnTo>
                    <a:pt x="48" y="49"/>
                  </a:lnTo>
                  <a:lnTo>
                    <a:pt x="46" y="50"/>
                  </a:lnTo>
                  <a:lnTo>
                    <a:pt x="44" y="52"/>
                  </a:lnTo>
                  <a:lnTo>
                    <a:pt x="41" y="54"/>
                  </a:lnTo>
                  <a:lnTo>
                    <a:pt x="39" y="55"/>
                  </a:lnTo>
                  <a:lnTo>
                    <a:pt x="36" y="56"/>
                  </a:lnTo>
                  <a:lnTo>
                    <a:pt x="34" y="56"/>
                  </a:lnTo>
                  <a:lnTo>
                    <a:pt x="31" y="57"/>
                  </a:lnTo>
                  <a:lnTo>
                    <a:pt x="28" y="57"/>
                  </a:lnTo>
                  <a:lnTo>
                    <a:pt x="25" y="57"/>
                  </a:lnTo>
                  <a:lnTo>
                    <a:pt x="22" y="56"/>
                  </a:lnTo>
                  <a:lnTo>
                    <a:pt x="20" y="56"/>
                  </a:lnTo>
                  <a:lnTo>
                    <a:pt x="17" y="55"/>
                  </a:lnTo>
                  <a:lnTo>
                    <a:pt x="15" y="54"/>
                  </a:lnTo>
                  <a:lnTo>
                    <a:pt x="12" y="52"/>
                  </a:lnTo>
                  <a:lnTo>
                    <a:pt x="10" y="51"/>
                  </a:lnTo>
                  <a:lnTo>
                    <a:pt x="8" y="49"/>
                  </a:lnTo>
                  <a:lnTo>
                    <a:pt x="6" y="47"/>
                  </a:lnTo>
                  <a:lnTo>
                    <a:pt x="5" y="45"/>
                  </a:lnTo>
                  <a:lnTo>
                    <a:pt x="3" y="42"/>
                  </a:lnTo>
                  <a:lnTo>
                    <a:pt x="2" y="40"/>
                  </a:lnTo>
                  <a:lnTo>
                    <a:pt x="1" y="37"/>
                  </a:lnTo>
                  <a:lnTo>
                    <a:pt x="1" y="35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6"/>
                  </a:lnTo>
                  <a:lnTo>
                    <a:pt x="1" y="23"/>
                  </a:lnTo>
                  <a:lnTo>
                    <a:pt x="1" y="21"/>
                  </a:lnTo>
                  <a:lnTo>
                    <a:pt x="2" y="18"/>
                  </a:lnTo>
                  <a:lnTo>
                    <a:pt x="3" y="15"/>
                  </a:lnTo>
                  <a:lnTo>
                    <a:pt x="5" y="13"/>
                  </a:lnTo>
                  <a:lnTo>
                    <a:pt x="6" y="11"/>
                  </a:lnTo>
                  <a:lnTo>
                    <a:pt x="8" y="9"/>
                  </a:lnTo>
                  <a:lnTo>
                    <a:pt x="10" y="7"/>
                  </a:lnTo>
                  <a:lnTo>
                    <a:pt x="12" y="5"/>
                  </a:lnTo>
                  <a:lnTo>
                    <a:pt x="15" y="4"/>
                  </a:lnTo>
                  <a:lnTo>
                    <a:pt x="17" y="2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1" y="4"/>
                  </a:lnTo>
                  <a:lnTo>
                    <a:pt x="44" y="5"/>
                  </a:lnTo>
                  <a:lnTo>
                    <a:pt x="46" y="7"/>
                  </a:lnTo>
                  <a:lnTo>
                    <a:pt x="48" y="8"/>
                  </a:lnTo>
                  <a:lnTo>
                    <a:pt x="50" y="11"/>
                  </a:lnTo>
                  <a:lnTo>
                    <a:pt x="51" y="13"/>
                  </a:lnTo>
                  <a:lnTo>
                    <a:pt x="53" y="15"/>
                  </a:lnTo>
                  <a:lnTo>
                    <a:pt x="54" y="18"/>
                  </a:lnTo>
                  <a:lnTo>
                    <a:pt x="55" y="20"/>
                  </a:lnTo>
                  <a:lnTo>
                    <a:pt x="55" y="23"/>
                  </a:lnTo>
                  <a:lnTo>
                    <a:pt x="56" y="26"/>
                  </a:lnTo>
                  <a:lnTo>
                    <a:pt x="56" y="2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77" name="Google Shape;1077;p49"/>
            <p:cNvSpPr/>
            <p:nvPr/>
          </p:nvSpPr>
          <p:spPr>
            <a:xfrm>
              <a:off x="996880" y="2703560"/>
              <a:ext cx="29880" cy="30240"/>
            </a:xfrm>
            <a:custGeom>
              <a:avLst/>
              <a:gdLst/>
              <a:ahLst/>
              <a:cxnLst/>
              <a:rect l="l" t="t" r="r" b="b"/>
              <a:pathLst>
                <a:path w="83" h="84" extrusionOk="0">
                  <a:moveTo>
                    <a:pt x="82" y="42"/>
                  </a:moveTo>
                  <a:lnTo>
                    <a:pt x="82" y="46"/>
                  </a:lnTo>
                  <a:lnTo>
                    <a:pt x="81" y="50"/>
                  </a:lnTo>
                  <a:lnTo>
                    <a:pt x="80" y="54"/>
                  </a:lnTo>
                  <a:lnTo>
                    <a:pt x="79" y="58"/>
                  </a:lnTo>
                  <a:lnTo>
                    <a:pt x="77" y="61"/>
                  </a:lnTo>
                  <a:lnTo>
                    <a:pt x="75" y="65"/>
                  </a:lnTo>
                  <a:lnTo>
                    <a:pt x="73" y="68"/>
                  </a:lnTo>
                  <a:lnTo>
                    <a:pt x="70" y="71"/>
                  </a:lnTo>
                  <a:lnTo>
                    <a:pt x="67" y="73"/>
                  </a:lnTo>
                  <a:lnTo>
                    <a:pt x="64" y="76"/>
                  </a:lnTo>
                  <a:lnTo>
                    <a:pt x="60" y="78"/>
                  </a:lnTo>
                  <a:lnTo>
                    <a:pt x="57" y="80"/>
                  </a:lnTo>
                  <a:lnTo>
                    <a:pt x="53" y="81"/>
                  </a:lnTo>
                  <a:lnTo>
                    <a:pt x="49" y="82"/>
                  </a:lnTo>
                  <a:lnTo>
                    <a:pt x="45" y="83"/>
                  </a:lnTo>
                  <a:lnTo>
                    <a:pt x="41" y="83"/>
                  </a:lnTo>
                  <a:lnTo>
                    <a:pt x="37" y="83"/>
                  </a:lnTo>
                  <a:lnTo>
                    <a:pt x="33" y="82"/>
                  </a:lnTo>
                  <a:lnTo>
                    <a:pt x="29" y="81"/>
                  </a:lnTo>
                  <a:lnTo>
                    <a:pt x="25" y="80"/>
                  </a:lnTo>
                  <a:lnTo>
                    <a:pt x="22" y="78"/>
                  </a:lnTo>
                  <a:lnTo>
                    <a:pt x="18" y="76"/>
                  </a:lnTo>
                  <a:lnTo>
                    <a:pt x="15" y="74"/>
                  </a:lnTo>
                  <a:lnTo>
                    <a:pt x="12" y="71"/>
                  </a:lnTo>
                  <a:lnTo>
                    <a:pt x="9" y="68"/>
                  </a:lnTo>
                  <a:lnTo>
                    <a:pt x="7" y="65"/>
                  </a:lnTo>
                  <a:lnTo>
                    <a:pt x="5" y="61"/>
                  </a:lnTo>
                  <a:lnTo>
                    <a:pt x="3" y="58"/>
                  </a:lnTo>
                  <a:lnTo>
                    <a:pt x="2" y="54"/>
                  </a:lnTo>
                  <a:lnTo>
                    <a:pt x="1" y="50"/>
                  </a:lnTo>
                  <a:lnTo>
                    <a:pt x="0" y="4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1" y="34"/>
                  </a:lnTo>
                  <a:lnTo>
                    <a:pt x="2" y="30"/>
                  </a:lnTo>
                  <a:lnTo>
                    <a:pt x="3" y="26"/>
                  </a:lnTo>
                  <a:lnTo>
                    <a:pt x="5" y="22"/>
                  </a:lnTo>
                  <a:lnTo>
                    <a:pt x="7" y="19"/>
                  </a:lnTo>
                  <a:lnTo>
                    <a:pt x="10" y="16"/>
                  </a:lnTo>
                  <a:lnTo>
                    <a:pt x="12" y="13"/>
                  </a:lnTo>
                  <a:lnTo>
                    <a:pt x="15" y="10"/>
                  </a:lnTo>
                  <a:lnTo>
                    <a:pt x="18" y="7"/>
                  </a:lnTo>
                  <a:lnTo>
                    <a:pt x="22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1" y="5"/>
                  </a:lnTo>
                  <a:lnTo>
                    <a:pt x="64" y="7"/>
                  </a:lnTo>
                  <a:lnTo>
                    <a:pt x="67" y="10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9"/>
                  </a:lnTo>
                  <a:lnTo>
                    <a:pt x="77" y="22"/>
                  </a:lnTo>
                  <a:lnTo>
                    <a:pt x="79" y="26"/>
                  </a:lnTo>
                  <a:lnTo>
                    <a:pt x="80" y="30"/>
                  </a:lnTo>
                  <a:lnTo>
                    <a:pt x="81" y="34"/>
                  </a:lnTo>
                  <a:lnTo>
                    <a:pt x="82" y="38"/>
                  </a:lnTo>
                  <a:lnTo>
                    <a:pt x="82" y="4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78" name="Google Shape;1078;p49"/>
            <p:cNvSpPr/>
            <p:nvPr/>
          </p:nvSpPr>
          <p:spPr>
            <a:xfrm>
              <a:off x="991120" y="269780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8"/>
                  </a:moveTo>
                  <a:lnTo>
                    <a:pt x="115" y="64"/>
                  </a:lnTo>
                  <a:lnTo>
                    <a:pt x="114" y="69"/>
                  </a:lnTo>
                  <a:lnTo>
                    <a:pt x="112" y="75"/>
                  </a:lnTo>
                  <a:lnTo>
                    <a:pt x="110" y="80"/>
                  </a:lnTo>
                  <a:lnTo>
                    <a:pt x="108" y="85"/>
                  </a:lnTo>
                  <a:lnTo>
                    <a:pt x="105" y="90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89" y="105"/>
                  </a:lnTo>
                  <a:lnTo>
                    <a:pt x="84" y="108"/>
                  </a:lnTo>
                  <a:lnTo>
                    <a:pt x="79" y="110"/>
                  </a:lnTo>
                  <a:lnTo>
                    <a:pt x="74" y="112"/>
                  </a:lnTo>
                  <a:lnTo>
                    <a:pt x="69" y="114"/>
                  </a:lnTo>
                  <a:lnTo>
                    <a:pt x="63" y="115"/>
                  </a:lnTo>
                  <a:lnTo>
                    <a:pt x="57" y="115"/>
                  </a:lnTo>
                  <a:lnTo>
                    <a:pt x="51" y="115"/>
                  </a:lnTo>
                  <a:lnTo>
                    <a:pt x="46" y="114"/>
                  </a:lnTo>
                  <a:lnTo>
                    <a:pt x="40" y="112"/>
                  </a:lnTo>
                  <a:lnTo>
                    <a:pt x="35" y="111"/>
                  </a:lnTo>
                  <a:lnTo>
                    <a:pt x="30" y="108"/>
                  </a:lnTo>
                  <a:lnTo>
                    <a:pt x="25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90"/>
                  </a:lnTo>
                  <a:lnTo>
                    <a:pt x="7" y="85"/>
                  </a:lnTo>
                  <a:lnTo>
                    <a:pt x="4" y="80"/>
                  </a:lnTo>
                  <a:lnTo>
                    <a:pt x="3" y="75"/>
                  </a:lnTo>
                  <a:lnTo>
                    <a:pt x="1" y="69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1" y="46"/>
                  </a:lnTo>
                  <a:lnTo>
                    <a:pt x="3" y="41"/>
                  </a:lnTo>
                  <a:lnTo>
                    <a:pt x="4" y="36"/>
                  </a:lnTo>
                  <a:lnTo>
                    <a:pt x="7" y="31"/>
                  </a:lnTo>
                  <a:lnTo>
                    <a:pt x="10" y="26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1" y="13"/>
                  </a:lnTo>
                  <a:lnTo>
                    <a:pt x="25" y="10"/>
                  </a:lnTo>
                  <a:lnTo>
                    <a:pt x="30" y="7"/>
                  </a:lnTo>
                  <a:lnTo>
                    <a:pt x="35" y="5"/>
                  </a:lnTo>
                  <a:lnTo>
                    <a:pt x="40" y="3"/>
                  </a:lnTo>
                  <a:lnTo>
                    <a:pt x="46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4" y="3"/>
                  </a:lnTo>
                  <a:lnTo>
                    <a:pt x="79" y="5"/>
                  </a:lnTo>
                  <a:lnTo>
                    <a:pt x="84" y="7"/>
                  </a:lnTo>
                  <a:lnTo>
                    <a:pt x="89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6"/>
                  </a:lnTo>
                  <a:lnTo>
                    <a:pt x="108" y="30"/>
                  </a:lnTo>
                  <a:lnTo>
                    <a:pt x="110" y="35"/>
                  </a:lnTo>
                  <a:lnTo>
                    <a:pt x="112" y="41"/>
                  </a:lnTo>
                  <a:lnTo>
                    <a:pt x="114" y="46"/>
                  </a:lnTo>
                  <a:lnTo>
                    <a:pt x="115" y="52"/>
                  </a:lnTo>
                  <a:lnTo>
                    <a:pt x="115" y="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79" name="Google Shape;1079;p49"/>
            <p:cNvSpPr/>
            <p:nvPr/>
          </p:nvSpPr>
          <p:spPr>
            <a:xfrm>
              <a:off x="986800" y="2693480"/>
              <a:ext cx="50040" cy="50400"/>
            </a:xfrm>
            <a:custGeom>
              <a:avLst/>
              <a:gdLst/>
              <a:ahLst/>
              <a:cxnLst/>
              <a:rect l="l" t="t" r="r" b="b"/>
              <a:pathLst>
                <a:path w="139" h="140" extrusionOk="0">
                  <a:moveTo>
                    <a:pt x="138" y="70"/>
                  </a:moveTo>
                  <a:lnTo>
                    <a:pt x="138" y="74"/>
                  </a:lnTo>
                  <a:lnTo>
                    <a:pt x="137" y="79"/>
                  </a:lnTo>
                  <a:lnTo>
                    <a:pt x="137" y="83"/>
                  </a:lnTo>
                  <a:lnTo>
                    <a:pt x="136" y="88"/>
                  </a:lnTo>
                  <a:lnTo>
                    <a:pt x="134" y="92"/>
                  </a:lnTo>
                  <a:lnTo>
                    <a:pt x="133" y="96"/>
                  </a:lnTo>
                  <a:lnTo>
                    <a:pt x="131" y="100"/>
                  </a:lnTo>
                  <a:lnTo>
                    <a:pt x="129" y="104"/>
                  </a:lnTo>
                  <a:lnTo>
                    <a:pt x="127" y="108"/>
                  </a:lnTo>
                  <a:lnTo>
                    <a:pt x="124" y="111"/>
                  </a:lnTo>
                  <a:lnTo>
                    <a:pt x="121" y="115"/>
                  </a:lnTo>
                  <a:lnTo>
                    <a:pt x="118" y="118"/>
                  </a:lnTo>
                  <a:lnTo>
                    <a:pt x="115" y="121"/>
                  </a:lnTo>
                  <a:lnTo>
                    <a:pt x="111" y="124"/>
                  </a:lnTo>
                  <a:lnTo>
                    <a:pt x="108" y="127"/>
                  </a:lnTo>
                  <a:lnTo>
                    <a:pt x="104" y="129"/>
                  </a:lnTo>
                  <a:lnTo>
                    <a:pt x="100" y="131"/>
                  </a:lnTo>
                  <a:lnTo>
                    <a:pt x="96" y="133"/>
                  </a:lnTo>
                  <a:lnTo>
                    <a:pt x="91" y="135"/>
                  </a:lnTo>
                  <a:lnTo>
                    <a:pt x="87" y="136"/>
                  </a:lnTo>
                  <a:lnTo>
                    <a:pt x="83" y="137"/>
                  </a:lnTo>
                  <a:lnTo>
                    <a:pt x="78" y="138"/>
                  </a:lnTo>
                  <a:lnTo>
                    <a:pt x="74" y="139"/>
                  </a:lnTo>
                  <a:lnTo>
                    <a:pt x="69" y="139"/>
                  </a:lnTo>
                  <a:lnTo>
                    <a:pt x="65" y="139"/>
                  </a:lnTo>
                  <a:lnTo>
                    <a:pt x="60" y="138"/>
                  </a:lnTo>
                  <a:lnTo>
                    <a:pt x="56" y="137"/>
                  </a:lnTo>
                  <a:lnTo>
                    <a:pt x="51" y="136"/>
                  </a:lnTo>
                  <a:lnTo>
                    <a:pt x="47" y="135"/>
                  </a:lnTo>
                  <a:lnTo>
                    <a:pt x="43" y="133"/>
                  </a:lnTo>
                  <a:lnTo>
                    <a:pt x="39" y="131"/>
                  </a:lnTo>
                  <a:lnTo>
                    <a:pt x="35" y="129"/>
                  </a:lnTo>
                  <a:lnTo>
                    <a:pt x="31" y="127"/>
                  </a:lnTo>
                  <a:lnTo>
                    <a:pt x="28" y="124"/>
                  </a:lnTo>
                  <a:lnTo>
                    <a:pt x="24" y="121"/>
                  </a:lnTo>
                  <a:lnTo>
                    <a:pt x="21" y="118"/>
                  </a:lnTo>
                  <a:lnTo>
                    <a:pt x="18" y="115"/>
                  </a:lnTo>
                  <a:lnTo>
                    <a:pt x="15" y="111"/>
                  </a:lnTo>
                  <a:lnTo>
                    <a:pt x="13" y="108"/>
                  </a:lnTo>
                  <a:lnTo>
                    <a:pt x="10" y="104"/>
                  </a:lnTo>
                  <a:lnTo>
                    <a:pt x="8" y="100"/>
                  </a:lnTo>
                  <a:lnTo>
                    <a:pt x="6" y="96"/>
                  </a:lnTo>
                  <a:lnTo>
                    <a:pt x="4" y="92"/>
                  </a:lnTo>
                  <a:lnTo>
                    <a:pt x="3" y="88"/>
                  </a:lnTo>
                  <a:lnTo>
                    <a:pt x="1" y="83"/>
                  </a:lnTo>
                  <a:lnTo>
                    <a:pt x="1" y="79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0" y="65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3"/>
                  </a:lnTo>
                  <a:lnTo>
                    <a:pt x="8" y="39"/>
                  </a:lnTo>
                  <a:lnTo>
                    <a:pt x="10" y="35"/>
                  </a:lnTo>
                  <a:lnTo>
                    <a:pt x="12" y="31"/>
                  </a:lnTo>
                  <a:lnTo>
                    <a:pt x="15" y="27"/>
                  </a:lnTo>
                  <a:lnTo>
                    <a:pt x="18" y="24"/>
                  </a:lnTo>
                  <a:lnTo>
                    <a:pt x="21" y="21"/>
                  </a:lnTo>
                  <a:lnTo>
                    <a:pt x="24" y="18"/>
                  </a:lnTo>
                  <a:lnTo>
                    <a:pt x="28" y="15"/>
                  </a:lnTo>
                  <a:lnTo>
                    <a:pt x="31" y="12"/>
                  </a:lnTo>
                  <a:lnTo>
                    <a:pt x="35" y="10"/>
                  </a:lnTo>
                  <a:lnTo>
                    <a:pt x="39" y="8"/>
                  </a:lnTo>
                  <a:lnTo>
                    <a:pt x="43" y="6"/>
                  </a:lnTo>
                  <a:lnTo>
                    <a:pt x="47" y="4"/>
                  </a:lnTo>
                  <a:lnTo>
                    <a:pt x="51" y="3"/>
                  </a:lnTo>
                  <a:lnTo>
                    <a:pt x="56" y="2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8" y="1"/>
                  </a:lnTo>
                  <a:lnTo>
                    <a:pt x="83" y="2"/>
                  </a:lnTo>
                  <a:lnTo>
                    <a:pt x="87" y="3"/>
                  </a:lnTo>
                  <a:lnTo>
                    <a:pt x="91" y="4"/>
                  </a:lnTo>
                  <a:lnTo>
                    <a:pt x="96" y="6"/>
                  </a:lnTo>
                  <a:lnTo>
                    <a:pt x="100" y="8"/>
                  </a:lnTo>
                  <a:lnTo>
                    <a:pt x="104" y="10"/>
                  </a:lnTo>
                  <a:lnTo>
                    <a:pt x="108" y="12"/>
                  </a:lnTo>
                  <a:lnTo>
                    <a:pt x="111" y="15"/>
                  </a:lnTo>
                  <a:lnTo>
                    <a:pt x="115" y="18"/>
                  </a:lnTo>
                  <a:lnTo>
                    <a:pt x="118" y="21"/>
                  </a:lnTo>
                  <a:lnTo>
                    <a:pt x="121" y="24"/>
                  </a:lnTo>
                  <a:lnTo>
                    <a:pt x="124" y="27"/>
                  </a:lnTo>
                  <a:lnTo>
                    <a:pt x="127" y="31"/>
                  </a:lnTo>
                  <a:lnTo>
                    <a:pt x="129" y="35"/>
                  </a:lnTo>
                  <a:lnTo>
                    <a:pt x="131" y="39"/>
                  </a:lnTo>
                  <a:lnTo>
                    <a:pt x="133" y="43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5"/>
                  </a:lnTo>
                  <a:lnTo>
                    <a:pt x="138" y="7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80" name="Google Shape;1080;p49"/>
            <p:cNvSpPr/>
            <p:nvPr/>
          </p:nvSpPr>
          <p:spPr>
            <a:xfrm>
              <a:off x="446800" y="2723000"/>
              <a:ext cx="20520" cy="20880"/>
            </a:xfrm>
            <a:custGeom>
              <a:avLst/>
              <a:gdLst/>
              <a:ahLst/>
              <a:cxnLst/>
              <a:rect l="l" t="t" r="r" b="b"/>
              <a:pathLst>
                <a:path w="57" h="58" extrusionOk="0">
                  <a:moveTo>
                    <a:pt x="56" y="29"/>
                  </a:moveTo>
                  <a:lnTo>
                    <a:pt x="56" y="32"/>
                  </a:lnTo>
                  <a:lnTo>
                    <a:pt x="55" y="35"/>
                  </a:lnTo>
                  <a:lnTo>
                    <a:pt x="55" y="37"/>
                  </a:lnTo>
                  <a:lnTo>
                    <a:pt x="54" y="40"/>
                  </a:lnTo>
                  <a:lnTo>
                    <a:pt x="53" y="42"/>
                  </a:lnTo>
                  <a:lnTo>
                    <a:pt x="51" y="44"/>
                  </a:lnTo>
                  <a:lnTo>
                    <a:pt x="50" y="47"/>
                  </a:lnTo>
                  <a:lnTo>
                    <a:pt x="48" y="49"/>
                  </a:lnTo>
                  <a:lnTo>
                    <a:pt x="46" y="50"/>
                  </a:lnTo>
                  <a:lnTo>
                    <a:pt x="44" y="52"/>
                  </a:lnTo>
                  <a:lnTo>
                    <a:pt x="41" y="54"/>
                  </a:lnTo>
                  <a:lnTo>
                    <a:pt x="39" y="55"/>
                  </a:lnTo>
                  <a:lnTo>
                    <a:pt x="36" y="56"/>
                  </a:lnTo>
                  <a:lnTo>
                    <a:pt x="34" y="56"/>
                  </a:lnTo>
                  <a:lnTo>
                    <a:pt x="31" y="57"/>
                  </a:lnTo>
                  <a:lnTo>
                    <a:pt x="28" y="57"/>
                  </a:lnTo>
                  <a:lnTo>
                    <a:pt x="25" y="57"/>
                  </a:lnTo>
                  <a:lnTo>
                    <a:pt x="22" y="56"/>
                  </a:lnTo>
                  <a:lnTo>
                    <a:pt x="20" y="56"/>
                  </a:lnTo>
                  <a:lnTo>
                    <a:pt x="17" y="55"/>
                  </a:lnTo>
                  <a:lnTo>
                    <a:pt x="15" y="54"/>
                  </a:lnTo>
                  <a:lnTo>
                    <a:pt x="12" y="52"/>
                  </a:lnTo>
                  <a:lnTo>
                    <a:pt x="10" y="51"/>
                  </a:lnTo>
                  <a:lnTo>
                    <a:pt x="8" y="49"/>
                  </a:lnTo>
                  <a:lnTo>
                    <a:pt x="6" y="47"/>
                  </a:lnTo>
                  <a:lnTo>
                    <a:pt x="5" y="45"/>
                  </a:lnTo>
                  <a:lnTo>
                    <a:pt x="3" y="42"/>
                  </a:lnTo>
                  <a:lnTo>
                    <a:pt x="2" y="40"/>
                  </a:lnTo>
                  <a:lnTo>
                    <a:pt x="1" y="37"/>
                  </a:lnTo>
                  <a:lnTo>
                    <a:pt x="1" y="35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6"/>
                  </a:lnTo>
                  <a:lnTo>
                    <a:pt x="1" y="23"/>
                  </a:lnTo>
                  <a:lnTo>
                    <a:pt x="1" y="21"/>
                  </a:lnTo>
                  <a:lnTo>
                    <a:pt x="2" y="18"/>
                  </a:lnTo>
                  <a:lnTo>
                    <a:pt x="3" y="15"/>
                  </a:lnTo>
                  <a:lnTo>
                    <a:pt x="5" y="13"/>
                  </a:lnTo>
                  <a:lnTo>
                    <a:pt x="6" y="11"/>
                  </a:lnTo>
                  <a:lnTo>
                    <a:pt x="8" y="9"/>
                  </a:lnTo>
                  <a:lnTo>
                    <a:pt x="10" y="7"/>
                  </a:lnTo>
                  <a:lnTo>
                    <a:pt x="12" y="5"/>
                  </a:lnTo>
                  <a:lnTo>
                    <a:pt x="15" y="4"/>
                  </a:lnTo>
                  <a:lnTo>
                    <a:pt x="17" y="2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1" y="4"/>
                  </a:lnTo>
                  <a:lnTo>
                    <a:pt x="44" y="5"/>
                  </a:lnTo>
                  <a:lnTo>
                    <a:pt x="46" y="7"/>
                  </a:lnTo>
                  <a:lnTo>
                    <a:pt x="48" y="8"/>
                  </a:lnTo>
                  <a:lnTo>
                    <a:pt x="50" y="11"/>
                  </a:lnTo>
                  <a:lnTo>
                    <a:pt x="51" y="13"/>
                  </a:lnTo>
                  <a:lnTo>
                    <a:pt x="53" y="15"/>
                  </a:lnTo>
                  <a:lnTo>
                    <a:pt x="54" y="18"/>
                  </a:lnTo>
                  <a:lnTo>
                    <a:pt x="55" y="20"/>
                  </a:lnTo>
                  <a:lnTo>
                    <a:pt x="55" y="23"/>
                  </a:lnTo>
                  <a:lnTo>
                    <a:pt x="56" y="26"/>
                  </a:lnTo>
                  <a:lnTo>
                    <a:pt x="56" y="2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81" name="Google Shape;1081;p49"/>
            <p:cNvSpPr/>
            <p:nvPr/>
          </p:nvSpPr>
          <p:spPr>
            <a:xfrm>
              <a:off x="442120" y="271868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0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2"/>
                  </a:lnTo>
                  <a:lnTo>
                    <a:pt x="64" y="75"/>
                  </a:lnTo>
                  <a:lnTo>
                    <a:pt x="60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2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0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2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0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82" name="Google Shape;1082;p49"/>
            <p:cNvSpPr/>
            <p:nvPr/>
          </p:nvSpPr>
          <p:spPr>
            <a:xfrm>
              <a:off x="436000" y="271256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8"/>
                  </a:moveTo>
                  <a:lnTo>
                    <a:pt x="115" y="64"/>
                  </a:lnTo>
                  <a:lnTo>
                    <a:pt x="114" y="69"/>
                  </a:lnTo>
                  <a:lnTo>
                    <a:pt x="112" y="75"/>
                  </a:lnTo>
                  <a:lnTo>
                    <a:pt x="111" y="80"/>
                  </a:lnTo>
                  <a:lnTo>
                    <a:pt x="108" y="85"/>
                  </a:lnTo>
                  <a:lnTo>
                    <a:pt x="105" y="90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90" y="105"/>
                  </a:lnTo>
                  <a:lnTo>
                    <a:pt x="85" y="108"/>
                  </a:lnTo>
                  <a:lnTo>
                    <a:pt x="80" y="110"/>
                  </a:lnTo>
                  <a:lnTo>
                    <a:pt x="75" y="112"/>
                  </a:lnTo>
                  <a:lnTo>
                    <a:pt x="69" y="114"/>
                  </a:lnTo>
                  <a:lnTo>
                    <a:pt x="64" y="115"/>
                  </a:lnTo>
                  <a:lnTo>
                    <a:pt x="58" y="115"/>
                  </a:lnTo>
                  <a:lnTo>
                    <a:pt x="52" y="115"/>
                  </a:lnTo>
                  <a:lnTo>
                    <a:pt x="46" y="114"/>
                  </a:lnTo>
                  <a:lnTo>
                    <a:pt x="41" y="112"/>
                  </a:lnTo>
                  <a:lnTo>
                    <a:pt x="36" y="110"/>
                  </a:lnTo>
                  <a:lnTo>
                    <a:pt x="31" y="108"/>
                  </a:lnTo>
                  <a:lnTo>
                    <a:pt x="26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90"/>
                  </a:lnTo>
                  <a:lnTo>
                    <a:pt x="7" y="85"/>
                  </a:lnTo>
                  <a:lnTo>
                    <a:pt x="5" y="80"/>
                  </a:lnTo>
                  <a:lnTo>
                    <a:pt x="3" y="75"/>
                  </a:lnTo>
                  <a:lnTo>
                    <a:pt x="1" y="69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1" y="46"/>
                  </a:lnTo>
                  <a:lnTo>
                    <a:pt x="3" y="41"/>
                  </a:lnTo>
                  <a:lnTo>
                    <a:pt x="5" y="35"/>
                  </a:lnTo>
                  <a:lnTo>
                    <a:pt x="7" y="30"/>
                  </a:lnTo>
                  <a:lnTo>
                    <a:pt x="10" y="26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1" y="13"/>
                  </a:lnTo>
                  <a:lnTo>
                    <a:pt x="26" y="10"/>
                  </a:lnTo>
                  <a:lnTo>
                    <a:pt x="31" y="7"/>
                  </a:lnTo>
                  <a:lnTo>
                    <a:pt x="36" y="5"/>
                  </a:lnTo>
                  <a:lnTo>
                    <a:pt x="41" y="3"/>
                  </a:lnTo>
                  <a:lnTo>
                    <a:pt x="46" y="1"/>
                  </a:lnTo>
                  <a:lnTo>
                    <a:pt x="52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69" y="1"/>
                  </a:lnTo>
                  <a:lnTo>
                    <a:pt x="75" y="3"/>
                  </a:lnTo>
                  <a:lnTo>
                    <a:pt x="80" y="5"/>
                  </a:lnTo>
                  <a:lnTo>
                    <a:pt x="85" y="7"/>
                  </a:lnTo>
                  <a:lnTo>
                    <a:pt x="90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6"/>
                  </a:lnTo>
                  <a:lnTo>
                    <a:pt x="108" y="30"/>
                  </a:lnTo>
                  <a:lnTo>
                    <a:pt x="111" y="35"/>
                  </a:lnTo>
                  <a:lnTo>
                    <a:pt x="112" y="41"/>
                  </a:lnTo>
                  <a:lnTo>
                    <a:pt x="114" y="46"/>
                  </a:lnTo>
                  <a:lnTo>
                    <a:pt x="115" y="52"/>
                  </a:lnTo>
                  <a:lnTo>
                    <a:pt x="115" y="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83" name="Google Shape;1083;p49"/>
            <p:cNvSpPr/>
            <p:nvPr/>
          </p:nvSpPr>
          <p:spPr>
            <a:xfrm>
              <a:off x="431680" y="2708240"/>
              <a:ext cx="50400" cy="50400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139" y="70"/>
                  </a:moveTo>
                  <a:lnTo>
                    <a:pt x="139" y="74"/>
                  </a:lnTo>
                  <a:lnTo>
                    <a:pt x="138" y="79"/>
                  </a:lnTo>
                  <a:lnTo>
                    <a:pt x="137" y="83"/>
                  </a:lnTo>
                  <a:lnTo>
                    <a:pt x="136" y="88"/>
                  </a:lnTo>
                  <a:lnTo>
                    <a:pt x="135" y="92"/>
                  </a:lnTo>
                  <a:lnTo>
                    <a:pt x="133" y="96"/>
                  </a:lnTo>
                  <a:lnTo>
                    <a:pt x="131" y="100"/>
                  </a:lnTo>
                  <a:lnTo>
                    <a:pt x="129" y="104"/>
                  </a:lnTo>
                  <a:lnTo>
                    <a:pt x="127" y="108"/>
                  </a:lnTo>
                  <a:lnTo>
                    <a:pt x="124" y="111"/>
                  </a:lnTo>
                  <a:lnTo>
                    <a:pt x="121" y="115"/>
                  </a:lnTo>
                  <a:lnTo>
                    <a:pt x="118" y="118"/>
                  </a:lnTo>
                  <a:lnTo>
                    <a:pt x="115" y="121"/>
                  </a:lnTo>
                  <a:lnTo>
                    <a:pt x="111" y="124"/>
                  </a:lnTo>
                  <a:lnTo>
                    <a:pt x="108" y="127"/>
                  </a:lnTo>
                  <a:lnTo>
                    <a:pt x="104" y="129"/>
                  </a:lnTo>
                  <a:lnTo>
                    <a:pt x="100" y="131"/>
                  </a:lnTo>
                  <a:lnTo>
                    <a:pt x="96" y="133"/>
                  </a:lnTo>
                  <a:lnTo>
                    <a:pt x="92" y="135"/>
                  </a:lnTo>
                  <a:lnTo>
                    <a:pt x="88" y="136"/>
                  </a:lnTo>
                  <a:lnTo>
                    <a:pt x="83" y="137"/>
                  </a:lnTo>
                  <a:lnTo>
                    <a:pt x="79" y="138"/>
                  </a:lnTo>
                  <a:lnTo>
                    <a:pt x="75" y="139"/>
                  </a:lnTo>
                  <a:lnTo>
                    <a:pt x="70" y="139"/>
                  </a:lnTo>
                  <a:lnTo>
                    <a:pt x="65" y="139"/>
                  </a:lnTo>
                  <a:lnTo>
                    <a:pt x="61" y="138"/>
                  </a:lnTo>
                  <a:lnTo>
                    <a:pt x="56" y="137"/>
                  </a:lnTo>
                  <a:lnTo>
                    <a:pt x="52" y="136"/>
                  </a:lnTo>
                  <a:lnTo>
                    <a:pt x="47" y="135"/>
                  </a:lnTo>
                  <a:lnTo>
                    <a:pt x="43" y="133"/>
                  </a:lnTo>
                  <a:lnTo>
                    <a:pt x="39" y="131"/>
                  </a:lnTo>
                  <a:lnTo>
                    <a:pt x="35" y="129"/>
                  </a:lnTo>
                  <a:lnTo>
                    <a:pt x="31" y="127"/>
                  </a:lnTo>
                  <a:lnTo>
                    <a:pt x="28" y="124"/>
                  </a:lnTo>
                  <a:lnTo>
                    <a:pt x="24" y="121"/>
                  </a:lnTo>
                  <a:lnTo>
                    <a:pt x="21" y="118"/>
                  </a:lnTo>
                  <a:lnTo>
                    <a:pt x="18" y="115"/>
                  </a:lnTo>
                  <a:lnTo>
                    <a:pt x="15" y="111"/>
                  </a:lnTo>
                  <a:lnTo>
                    <a:pt x="12" y="108"/>
                  </a:lnTo>
                  <a:lnTo>
                    <a:pt x="10" y="104"/>
                  </a:lnTo>
                  <a:lnTo>
                    <a:pt x="8" y="100"/>
                  </a:lnTo>
                  <a:lnTo>
                    <a:pt x="6" y="96"/>
                  </a:lnTo>
                  <a:lnTo>
                    <a:pt x="4" y="92"/>
                  </a:lnTo>
                  <a:lnTo>
                    <a:pt x="3" y="88"/>
                  </a:lnTo>
                  <a:lnTo>
                    <a:pt x="2" y="83"/>
                  </a:lnTo>
                  <a:lnTo>
                    <a:pt x="1" y="79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0" y="65"/>
                  </a:lnTo>
                  <a:lnTo>
                    <a:pt x="1" y="60"/>
                  </a:lnTo>
                  <a:lnTo>
                    <a:pt x="2" y="56"/>
                  </a:lnTo>
                  <a:lnTo>
                    <a:pt x="3" y="51"/>
                  </a:lnTo>
                  <a:lnTo>
                    <a:pt x="4" y="47"/>
                  </a:lnTo>
                  <a:lnTo>
                    <a:pt x="6" y="43"/>
                  </a:lnTo>
                  <a:lnTo>
                    <a:pt x="8" y="39"/>
                  </a:lnTo>
                  <a:lnTo>
                    <a:pt x="10" y="35"/>
                  </a:lnTo>
                  <a:lnTo>
                    <a:pt x="12" y="31"/>
                  </a:lnTo>
                  <a:lnTo>
                    <a:pt x="15" y="27"/>
                  </a:lnTo>
                  <a:lnTo>
                    <a:pt x="18" y="24"/>
                  </a:lnTo>
                  <a:lnTo>
                    <a:pt x="21" y="21"/>
                  </a:lnTo>
                  <a:lnTo>
                    <a:pt x="24" y="18"/>
                  </a:lnTo>
                  <a:lnTo>
                    <a:pt x="28" y="15"/>
                  </a:lnTo>
                  <a:lnTo>
                    <a:pt x="31" y="12"/>
                  </a:lnTo>
                  <a:lnTo>
                    <a:pt x="35" y="10"/>
                  </a:lnTo>
                  <a:lnTo>
                    <a:pt x="39" y="8"/>
                  </a:lnTo>
                  <a:lnTo>
                    <a:pt x="43" y="6"/>
                  </a:lnTo>
                  <a:lnTo>
                    <a:pt x="47" y="4"/>
                  </a:lnTo>
                  <a:lnTo>
                    <a:pt x="52" y="3"/>
                  </a:lnTo>
                  <a:lnTo>
                    <a:pt x="56" y="2"/>
                  </a:lnTo>
                  <a:lnTo>
                    <a:pt x="61" y="1"/>
                  </a:lnTo>
                  <a:lnTo>
                    <a:pt x="65" y="0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9" y="1"/>
                  </a:lnTo>
                  <a:lnTo>
                    <a:pt x="83" y="2"/>
                  </a:lnTo>
                  <a:lnTo>
                    <a:pt x="88" y="3"/>
                  </a:lnTo>
                  <a:lnTo>
                    <a:pt x="92" y="4"/>
                  </a:lnTo>
                  <a:lnTo>
                    <a:pt x="96" y="6"/>
                  </a:lnTo>
                  <a:lnTo>
                    <a:pt x="100" y="8"/>
                  </a:lnTo>
                  <a:lnTo>
                    <a:pt x="104" y="10"/>
                  </a:lnTo>
                  <a:lnTo>
                    <a:pt x="108" y="12"/>
                  </a:lnTo>
                  <a:lnTo>
                    <a:pt x="111" y="15"/>
                  </a:lnTo>
                  <a:lnTo>
                    <a:pt x="115" y="18"/>
                  </a:lnTo>
                  <a:lnTo>
                    <a:pt x="118" y="21"/>
                  </a:lnTo>
                  <a:lnTo>
                    <a:pt x="121" y="24"/>
                  </a:lnTo>
                  <a:lnTo>
                    <a:pt x="124" y="27"/>
                  </a:lnTo>
                  <a:lnTo>
                    <a:pt x="127" y="31"/>
                  </a:lnTo>
                  <a:lnTo>
                    <a:pt x="129" y="35"/>
                  </a:lnTo>
                  <a:lnTo>
                    <a:pt x="131" y="39"/>
                  </a:lnTo>
                  <a:lnTo>
                    <a:pt x="133" y="43"/>
                  </a:lnTo>
                  <a:lnTo>
                    <a:pt x="135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8" y="60"/>
                  </a:lnTo>
                  <a:lnTo>
                    <a:pt x="139" y="65"/>
                  </a:lnTo>
                  <a:lnTo>
                    <a:pt x="139" y="7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84" name="Google Shape;1084;p49"/>
            <p:cNvSpPr/>
            <p:nvPr/>
          </p:nvSpPr>
          <p:spPr>
            <a:xfrm>
              <a:off x="738760" y="284432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6"/>
                  </a:lnTo>
                  <a:lnTo>
                    <a:pt x="54" y="39"/>
                  </a:lnTo>
                  <a:lnTo>
                    <a:pt x="53" y="41"/>
                  </a:lnTo>
                  <a:lnTo>
                    <a:pt x="51" y="43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9"/>
                  </a:lnTo>
                  <a:lnTo>
                    <a:pt x="44" y="51"/>
                  </a:lnTo>
                  <a:lnTo>
                    <a:pt x="41" y="53"/>
                  </a:lnTo>
                  <a:lnTo>
                    <a:pt x="39" y="54"/>
                  </a:lnTo>
                  <a:lnTo>
                    <a:pt x="36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17" y="54"/>
                  </a:lnTo>
                  <a:lnTo>
                    <a:pt x="15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44" y="5"/>
                  </a:lnTo>
                  <a:lnTo>
                    <a:pt x="46" y="6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3" y="14"/>
                  </a:lnTo>
                  <a:lnTo>
                    <a:pt x="54" y="17"/>
                  </a:lnTo>
                  <a:lnTo>
                    <a:pt x="55" y="19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85" name="Google Shape;1085;p49"/>
            <p:cNvSpPr/>
            <p:nvPr/>
          </p:nvSpPr>
          <p:spPr>
            <a:xfrm>
              <a:off x="734080" y="283964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1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3"/>
                  </a:lnTo>
                  <a:lnTo>
                    <a:pt x="64" y="75"/>
                  </a:lnTo>
                  <a:lnTo>
                    <a:pt x="60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2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1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1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2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0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86" name="Google Shape;1086;p49"/>
            <p:cNvSpPr/>
            <p:nvPr/>
          </p:nvSpPr>
          <p:spPr>
            <a:xfrm>
              <a:off x="728320" y="283352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8"/>
                  </a:moveTo>
                  <a:lnTo>
                    <a:pt x="115" y="64"/>
                  </a:lnTo>
                  <a:lnTo>
                    <a:pt x="114" y="70"/>
                  </a:lnTo>
                  <a:lnTo>
                    <a:pt x="112" y="75"/>
                  </a:lnTo>
                  <a:lnTo>
                    <a:pt x="110" y="80"/>
                  </a:lnTo>
                  <a:lnTo>
                    <a:pt x="108" y="85"/>
                  </a:lnTo>
                  <a:lnTo>
                    <a:pt x="105" y="90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89" y="105"/>
                  </a:lnTo>
                  <a:lnTo>
                    <a:pt x="84" y="108"/>
                  </a:lnTo>
                  <a:lnTo>
                    <a:pt x="79" y="111"/>
                  </a:lnTo>
                  <a:lnTo>
                    <a:pt x="74" y="112"/>
                  </a:lnTo>
                  <a:lnTo>
                    <a:pt x="69" y="114"/>
                  </a:lnTo>
                  <a:lnTo>
                    <a:pt x="63" y="115"/>
                  </a:lnTo>
                  <a:lnTo>
                    <a:pt x="57" y="115"/>
                  </a:lnTo>
                  <a:lnTo>
                    <a:pt x="51" y="115"/>
                  </a:lnTo>
                  <a:lnTo>
                    <a:pt x="46" y="114"/>
                  </a:lnTo>
                  <a:lnTo>
                    <a:pt x="40" y="112"/>
                  </a:lnTo>
                  <a:lnTo>
                    <a:pt x="35" y="111"/>
                  </a:lnTo>
                  <a:lnTo>
                    <a:pt x="30" y="108"/>
                  </a:lnTo>
                  <a:lnTo>
                    <a:pt x="25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90"/>
                  </a:lnTo>
                  <a:lnTo>
                    <a:pt x="7" y="85"/>
                  </a:lnTo>
                  <a:lnTo>
                    <a:pt x="4" y="80"/>
                  </a:lnTo>
                  <a:lnTo>
                    <a:pt x="3" y="75"/>
                  </a:lnTo>
                  <a:lnTo>
                    <a:pt x="1" y="70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1" y="46"/>
                  </a:lnTo>
                  <a:lnTo>
                    <a:pt x="3" y="41"/>
                  </a:lnTo>
                  <a:lnTo>
                    <a:pt x="4" y="35"/>
                  </a:lnTo>
                  <a:lnTo>
                    <a:pt x="7" y="30"/>
                  </a:lnTo>
                  <a:lnTo>
                    <a:pt x="10" y="26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1" y="13"/>
                  </a:lnTo>
                  <a:lnTo>
                    <a:pt x="25" y="10"/>
                  </a:lnTo>
                  <a:lnTo>
                    <a:pt x="30" y="7"/>
                  </a:lnTo>
                  <a:lnTo>
                    <a:pt x="35" y="5"/>
                  </a:lnTo>
                  <a:lnTo>
                    <a:pt x="40" y="3"/>
                  </a:lnTo>
                  <a:lnTo>
                    <a:pt x="46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4" y="3"/>
                  </a:lnTo>
                  <a:lnTo>
                    <a:pt x="79" y="5"/>
                  </a:lnTo>
                  <a:lnTo>
                    <a:pt x="84" y="7"/>
                  </a:lnTo>
                  <a:lnTo>
                    <a:pt x="89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6"/>
                  </a:lnTo>
                  <a:lnTo>
                    <a:pt x="108" y="30"/>
                  </a:lnTo>
                  <a:lnTo>
                    <a:pt x="110" y="35"/>
                  </a:lnTo>
                  <a:lnTo>
                    <a:pt x="112" y="41"/>
                  </a:lnTo>
                  <a:lnTo>
                    <a:pt x="114" y="46"/>
                  </a:lnTo>
                  <a:lnTo>
                    <a:pt x="115" y="52"/>
                  </a:lnTo>
                  <a:lnTo>
                    <a:pt x="115" y="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87" name="Google Shape;1087;p49"/>
            <p:cNvSpPr/>
            <p:nvPr/>
          </p:nvSpPr>
          <p:spPr>
            <a:xfrm>
              <a:off x="724000" y="282956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3"/>
                  </a:lnTo>
                  <a:lnTo>
                    <a:pt x="137" y="78"/>
                  </a:lnTo>
                  <a:lnTo>
                    <a:pt x="137" y="82"/>
                  </a:lnTo>
                  <a:lnTo>
                    <a:pt x="136" y="87"/>
                  </a:lnTo>
                  <a:lnTo>
                    <a:pt x="134" y="91"/>
                  </a:lnTo>
                  <a:lnTo>
                    <a:pt x="133" y="95"/>
                  </a:lnTo>
                  <a:lnTo>
                    <a:pt x="131" y="99"/>
                  </a:lnTo>
                  <a:lnTo>
                    <a:pt x="129" y="103"/>
                  </a:lnTo>
                  <a:lnTo>
                    <a:pt x="127" y="107"/>
                  </a:lnTo>
                  <a:lnTo>
                    <a:pt x="124" y="111"/>
                  </a:lnTo>
                  <a:lnTo>
                    <a:pt x="121" y="114"/>
                  </a:lnTo>
                  <a:lnTo>
                    <a:pt x="118" y="118"/>
                  </a:lnTo>
                  <a:lnTo>
                    <a:pt x="115" y="121"/>
                  </a:lnTo>
                  <a:lnTo>
                    <a:pt x="111" y="124"/>
                  </a:lnTo>
                  <a:lnTo>
                    <a:pt x="108" y="127"/>
                  </a:lnTo>
                  <a:lnTo>
                    <a:pt x="104" y="129"/>
                  </a:lnTo>
                  <a:lnTo>
                    <a:pt x="100" y="131"/>
                  </a:lnTo>
                  <a:lnTo>
                    <a:pt x="96" y="133"/>
                  </a:lnTo>
                  <a:lnTo>
                    <a:pt x="92" y="134"/>
                  </a:lnTo>
                  <a:lnTo>
                    <a:pt x="87" y="136"/>
                  </a:lnTo>
                  <a:lnTo>
                    <a:pt x="83" y="137"/>
                  </a:lnTo>
                  <a:lnTo>
                    <a:pt x="78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6" y="137"/>
                  </a:lnTo>
                  <a:lnTo>
                    <a:pt x="51" y="136"/>
                  </a:lnTo>
                  <a:lnTo>
                    <a:pt x="47" y="134"/>
                  </a:lnTo>
                  <a:lnTo>
                    <a:pt x="43" y="133"/>
                  </a:lnTo>
                  <a:lnTo>
                    <a:pt x="39" y="131"/>
                  </a:lnTo>
                  <a:lnTo>
                    <a:pt x="35" y="129"/>
                  </a:lnTo>
                  <a:lnTo>
                    <a:pt x="31" y="127"/>
                  </a:lnTo>
                  <a:lnTo>
                    <a:pt x="28" y="124"/>
                  </a:lnTo>
                  <a:lnTo>
                    <a:pt x="24" y="121"/>
                  </a:lnTo>
                  <a:lnTo>
                    <a:pt x="21" y="118"/>
                  </a:lnTo>
                  <a:lnTo>
                    <a:pt x="18" y="114"/>
                  </a:lnTo>
                  <a:lnTo>
                    <a:pt x="15" y="111"/>
                  </a:lnTo>
                  <a:lnTo>
                    <a:pt x="12" y="107"/>
                  </a:lnTo>
                  <a:lnTo>
                    <a:pt x="10" y="103"/>
                  </a:lnTo>
                  <a:lnTo>
                    <a:pt x="8" y="99"/>
                  </a:lnTo>
                  <a:lnTo>
                    <a:pt x="6" y="95"/>
                  </a:lnTo>
                  <a:lnTo>
                    <a:pt x="4" y="91"/>
                  </a:lnTo>
                  <a:lnTo>
                    <a:pt x="3" y="87"/>
                  </a:lnTo>
                  <a:lnTo>
                    <a:pt x="2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2" y="56"/>
                  </a:lnTo>
                  <a:lnTo>
                    <a:pt x="3" y="51"/>
                  </a:lnTo>
                  <a:lnTo>
                    <a:pt x="4" y="47"/>
                  </a:lnTo>
                  <a:lnTo>
                    <a:pt x="6" y="42"/>
                  </a:lnTo>
                  <a:lnTo>
                    <a:pt x="8" y="38"/>
                  </a:lnTo>
                  <a:lnTo>
                    <a:pt x="10" y="34"/>
                  </a:lnTo>
                  <a:lnTo>
                    <a:pt x="12" y="30"/>
                  </a:lnTo>
                  <a:lnTo>
                    <a:pt x="15" y="27"/>
                  </a:lnTo>
                  <a:lnTo>
                    <a:pt x="18" y="23"/>
                  </a:lnTo>
                  <a:lnTo>
                    <a:pt x="21" y="20"/>
                  </a:lnTo>
                  <a:lnTo>
                    <a:pt x="24" y="17"/>
                  </a:lnTo>
                  <a:lnTo>
                    <a:pt x="28" y="14"/>
                  </a:lnTo>
                  <a:lnTo>
                    <a:pt x="31" y="11"/>
                  </a:lnTo>
                  <a:lnTo>
                    <a:pt x="35" y="9"/>
                  </a:lnTo>
                  <a:lnTo>
                    <a:pt x="39" y="7"/>
                  </a:lnTo>
                  <a:lnTo>
                    <a:pt x="43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6" y="1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8" y="1"/>
                  </a:lnTo>
                  <a:lnTo>
                    <a:pt x="83" y="1"/>
                  </a:lnTo>
                  <a:lnTo>
                    <a:pt x="87" y="2"/>
                  </a:lnTo>
                  <a:lnTo>
                    <a:pt x="92" y="4"/>
                  </a:lnTo>
                  <a:lnTo>
                    <a:pt x="96" y="5"/>
                  </a:lnTo>
                  <a:lnTo>
                    <a:pt x="100" y="7"/>
                  </a:lnTo>
                  <a:lnTo>
                    <a:pt x="104" y="9"/>
                  </a:lnTo>
                  <a:lnTo>
                    <a:pt x="108" y="11"/>
                  </a:lnTo>
                  <a:lnTo>
                    <a:pt x="111" y="14"/>
                  </a:lnTo>
                  <a:lnTo>
                    <a:pt x="115" y="17"/>
                  </a:lnTo>
                  <a:lnTo>
                    <a:pt x="118" y="20"/>
                  </a:lnTo>
                  <a:lnTo>
                    <a:pt x="121" y="23"/>
                  </a:lnTo>
                  <a:lnTo>
                    <a:pt x="124" y="27"/>
                  </a:lnTo>
                  <a:lnTo>
                    <a:pt x="127" y="30"/>
                  </a:lnTo>
                  <a:lnTo>
                    <a:pt x="129" y="34"/>
                  </a:lnTo>
                  <a:lnTo>
                    <a:pt x="131" y="38"/>
                  </a:lnTo>
                  <a:lnTo>
                    <a:pt x="133" y="42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88" name="Google Shape;1088;p49"/>
            <p:cNvSpPr/>
            <p:nvPr/>
          </p:nvSpPr>
          <p:spPr>
            <a:xfrm>
              <a:off x="644440" y="320144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7"/>
                  </a:lnTo>
                  <a:lnTo>
                    <a:pt x="54" y="39"/>
                  </a:lnTo>
                  <a:lnTo>
                    <a:pt x="53" y="42"/>
                  </a:lnTo>
                  <a:lnTo>
                    <a:pt x="51" y="44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50"/>
                  </a:lnTo>
                  <a:lnTo>
                    <a:pt x="44" y="51"/>
                  </a:lnTo>
                  <a:lnTo>
                    <a:pt x="42" y="53"/>
                  </a:lnTo>
                  <a:lnTo>
                    <a:pt x="39" y="54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19" y="55"/>
                  </a:lnTo>
                  <a:lnTo>
                    <a:pt x="17" y="54"/>
                  </a:lnTo>
                  <a:lnTo>
                    <a:pt x="14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9"/>
                  </a:lnTo>
                  <a:lnTo>
                    <a:pt x="1" y="37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3" y="14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4" y="3"/>
                  </a:lnTo>
                  <a:lnTo>
                    <a:pt x="17" y="2"/>
                  </a:lnTo>
                  <a:lnTo>
                    <a:pt x="19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7" y="1"/>
                  </a:lnTo>
                  <a:lnTo>
                    <a:pt x="39" y="2"/>
                  </a:lnTo>
                  <a:lnTo>
                    <a:pt x="42" y="3"/>
                  </a:lnTo>
                  <a:lnTo>
                    <a:pt x="44" y="5"/>
                  </a:lnTo>
                  <a:lnTo>
                    <a:pt x="46" y="7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1" y="13"/>
                  </a:lnTo>
                  <a:lnTo>
                    <a:pt x="53" y="15"/>
                  </a:lnTo>
                  <a:lnTo>
                    <a:pt x="54" y="17"/>
                  </a:lnTo>
                  <a:lnTo>
                    <a:pt x="55" y="20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89" name="Google Shape;1089;p49"/>
            <p:cNvSpPr/>
            <p:nvPr/>
          </p:nvSpPr>
          <p:spPr>
            <a:xfrm>
              <a:off x="639760" y="319676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1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3"/>
                  </a:lnTo>
                  <a:lnTo>
                    <a:pt x="64" y="75"/>
                  </a:lnTo>
                  <a:lnTo>
                    <a:pt x="61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1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1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1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1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1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90" name="Google Shape;1090;p49"/>
            <p:cNvSpPr/>
            <p:nvPr/>
          </p:nvSpPr>
          <p:spPr>
            <a:xfrm>
              <a:off x="634000" y="3190640"/>
              <a:ext cx="41400" cy="41760"/>
            </a:xfrm>
            <a:custGeom>
              <a:avLst/>
              <a:gdLst/>
              <a:ahLst/>
              <a:cxnLst/>
              <a:rect l="l" t="t" r="r" b="b"/>
              <a:pathLst>
                <a:path w="115" h="116" extrusionOk="0">
                  <a:moveTo>
                    <a:pt x="114" y="58"/>
                  </a:moveTo>
                  <a:lnTo>
                    <a:pt x="114" y="64"/>
                  </a:lnTo>
                  <a:lnTo>
                    <a:pt x="113" y="70"/>
                  </a:lnTo>
                  <a:lnTo>
                    <a:pt x="111" y="75"/>
                  </a:lnTo>
                  <a:lnTo>
                    <a:pt x="110" y="80"/>
                  </a:lnTo>
                  <a:lnTo>
                    <a:pt x="107" y="85"/>
                  </a:lnTo>
                  <a:lnTo>
                    <a:pt x="104" y="90"/>
                  </a:lnTo>
                  <a:lnTo>
                    <a:pt x="101" y="94"/>
                  </a:lnTo>
                  <a:lnTo>
                    <a:pt x="97" y="98"/>
                  </a:lnTo>
                  <a:lnTo>
                    <a:pt x="93" y="102"/>
                  </a:lnTo>
                  <a:lnTo>
                    <a:pt x="89" y="105"/>
                  </a:lnTo>
                  <a:lnTo>
                    <a:pt x="84" y="108"/>
                  </a:lnTo>
                  <a:lnTo>
                    <a:pt x="79" y="111"/>
                  </a:lnTo>
                  <a:lnTo>
                    <a:pt x="74" y="112"/>
                  </a:lnTo>
                  <a:lnTo>
                    <a:pt x="69" y="114"/>
                  </a:lnTo>
                  <a:lnTo>
                    <a:pt x="63" y="115"/>
                  </a:lnTo>
                  <a:lnTo>
                    <a:pt x="57" y="115"/>
                  </a:lnTo>
                  <a:lnTo>
                    <a:pt x="51" y="115"/>
                  </a:lnTo>
                  <a:lnTo>
                    <a:pt x="45" y="114"/>
                  </a:lnTo>
                  <a:lnTo>
                    <a:pt x="40" y="112"/>
                  </a:lnTo>
                  <a:lnTo>
                    <a:pt x="35" y="111"/>
                  </a:lnTo>
                  <a:lnTo>
                    <a:pt x="30" y="108"/>
                  </a:lnTo>
                  <a:lnTo>
                    <a:pt x="25" y="105"/>
                  </a:lnTo>
                  <a:lnTo>
                    <a:pt x="21" y="102"/>
                  </a:lnTo>
                  <a:lnTo>
                    <a:pt x="16" y="98"/>
                  </a:lnTo>
                  <a:lnTo>
                    <a:pt x="13" y="94"/>
                  </a:lnTo>
                  <a:lnTo>
                    <a:pt x="10" y="90"/>
                  </a:lnTo>
                  <a:lnTo>
                    <a:pt x="7" y="85"/>
                  </a:lnTo>
                  <a:lnTo>
                    <a:pt x="4" y="80"/>
                  </a:lnTo>
                  <a:lnTo>
                    <a:pt x="3" y="75"/>
                  </a:lnTo>
                  <a:lnTo>
                    <a:pt x="1" y="70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1" y="46"/>
                  </a:lnTo>
                  <a:lnTo>
                    <a:pt x="3" y="41"/>
                  </a:lnTo>
                  <a:lnTo>
                    <a:pt x="4" y="35"/>
                  </a:lnTo>
                  <a:lnTo>
                    <a:pt x="7" y="30"/>
                  </a:lnTo>
                  <a:lnTo>
                    <a:pt x="10" y="26"/>
                  </a:lnTo>
                  <a:lnTo>
                    <a:pt x="13" y="21"/>
                  </a:lnTo>
                  <a:lnTo>
                    <a:pt x="16" y="17"/>
                  </a:lnTo>
                  <a:lnTo>
                    <a:pt x="21" y="13"/>
                  </a:lnTo>
                  <a:lnTo>
                    <a:pt x="25" y="10"/>
                  </a:lnTo>
                  <a:lnTo>
                    <a:pt x="30" y="7"/>
                  </a:lnTo>
                  <a:lnTo>
                    <a:pt x="35" y="5"/>
                  </a:lnTo>
                  <a:lnTo>
                    <a:pt x="40" y="3"/>
                  </a:lnTo>
                  <a:lnTo>
                    <a:pt x="45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4" y="3"/>
                  </a:lnTo>
                  <a:lnTo>
                    <a:pt x="79" y="5"/>
                  </a:lnTo>
                  <a:lnTo>
                    <a:pt x="84" y="7"/>
                  </a:lnTo>
                  <a:lnTo>
                    <a:pt x="89" y="10"/>
                  </a:lnTo>
                  <a:lnTo>
                    <a:pt x="93" y="13"/>
                  </a:lnTo>
                  <a:lnTo>
                    <a:pt x="97" y="17"/>
                  </a:lnTo>
                  <a:lnTo>
                    <a:pt x="101" y="21"/>
                  </a:lnTo>
                  <a:lnTo>
                    <a:pt x="104" y="26"/>
                  </a:lnTo>
                  <a:lnTo>
                    <a:pt x="107" y="30"/>
                  </a:lnTo>
                  <a:lnTo>
                    <a:pt x="110" y="35"/>
                  </a:lnTo>
                  <a:lnTo>
                    <a:pt x="111" y="41"/>
                  </a:lnTo>
                  <a:lnTo>
                    <a:pt x="113" y="46"/>
                  </a:lnTo>
                  <a:lnTo>
                    <a:pt x="114" y="52"/>
                  </a:lnTo>
                  <a:lnTo>
                    <a:pt x="114" y="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91" name="Google Shape;1091;p49"/>
            <p:cNvSpPr/>
            <p:nvPr/>
          </p:nvSpPr>
          <p:spPr>
            <a:xfrm>
              <a:off x="629680" y="318668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3"/>
                  </a:lnTo>
                  <a:lnTo>
                    <a:pt x="137" y="78"/>
                  </a:lnTo>
                  <a:lnTo>
                    <a:pt x="137" y="82"/>
                  </a:lnTo>
                  <a:lnTo>
                    <a:pt x="136" y="87"/>
                  </a:lnTo>
                  <a:lnTo>
                    <a:pt x="134" y="91"/>
                  </a:lnTo>
                  <a:lnTo>
                    <a:pt x="133" y="95"/>
                  </a:lnTo>
                  <a:lnTo>
                    <a:pt x="131" y="99"/>
                  </a:lnTo>
                  <a:lnTo>
                    <a:pt x="129" y="103"/>
                  </a:lnTo>
                  <a:lnTo>
                    <a:pt x="127" y="107"/>
                  </a:lnTo>
                  <a:lnTo>
                    <a:pt x="124" y="111"/>
                  </a:lnTo>
                  <a:lnTo>
                    <a:pt x="121" y="114"/>
                  </a:lnTo>
                  <a:lnTo>
                    <a:pt x="118" y="118"/>
                  </a:lnTo>
                  <a:lnTo>
                    <a:pt x="115" y="121"/>
                  </a:lnTo>
                  <a:lnTo>
                    <a:pt x="111" y="124"/>
                  </a:lnTo>
                  <a:lnTo>
                    <a:pt x="108" y="127"/>
                  </a:lnTo>
                  <a:lnTo>
                    <a:pt x="104" y="129"/>
                  </a:lnTo>
                  <a:lnTo>
                    <a:pt x="100" y="131"/>
                  </a:lnTo>
                  <a:lnTo>
                    <a:pt x="96" y="133"/>
                  </a:lnTo>
                  <a:lnTo>
                    <a:pt x="91" y="134"/>
                  </a:lnTo>
                  <a:lnTo>
                    <a:pt x="87" y="136"/>
                  </a:lnTo>
                  <a:lnTo>
                    <a:pt x="83" y="137"/>
                  </a:lnTo>
                  <a:lnTo>
                    <a:pt x="78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5" y="137"/>
                  </a:lnTo>
                  <a:lnTo>
                    <a:pt x="51" y="136"/>
                  </a:lnTo>
                  <a:lnTo>
                    <a:pt x="47" y="134"/>
                  </a:lnTo>
                  <a:lnTo>
                    <a:pt x="42" y="133"/>
                  </a:lnTo>
                  <a:lnTo>
                    <a:pt x="38" y="131"/>
                  </a:lnTo>
                  <a:lnTo>
                    <a:pt x="34" y="129"/>
                  </a:lnTo>
                  <a:lnTo>
                    <a:pt x="30" y="127"/>
                  </a:lnTo>
                  <a:lnTo>
                    <a:pt x="27" y="124"/>
                  </a:lnTo>
                  <a:lnTo>
                    <a:pt x="23" y="121"/>
                  </a:lnTo>
                  <a:lnTo>
                    <a:pt x="20" y="118"/>
                  </a:lnTo>
                  <a:lnTo>
                    <a:pt x="17" y="114"/>
                  </a:lnTo>
                  <a:lnTo>
                    <a:pt x="14" y="111"/>
                  </a:lnTo>
                  <a:lnTo>
                    <a:pt x="11" y="107"/>
                  </a:lnTo>
                  <a:lnTo>
                    <a:pt x="9" y="103"/>
                  </a:lnTo>
                  <a:lnTo>
                    <a:pt x="7" y="99"/>
                  </a:lnTo>
                  <a:lnTo>
                    <a:pt x="5" y="95"/>
                  </a:lnTo>
                  <a:lnTo>
                    <a:pt x="4" y="91"/>
                  </a:lnTo>
                  <a:lnTo>
                    <a:pt x="2" y="87"/>
                  </a:lnTo>
                  <a:lnTo>
                    <a:pt x="1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2"/>
                  </a:lnTo>
                  <a:lnTo>
                    <a:pt x="7" y="38"/>
                  </a:lnTo>
                  <a:lnTo>
                    <a:pt x="9" y="34"/>
                  </a:lnTo>
                  <a:lnTo>
                    <a:pt x="11" y="30"/>
                  </a:lnTo>
                  <a:lnTo>
                    <a:pt x="14" y="27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7" y="14"/>
                  </a:lnTo>
                  <a:lnTo>
                    <a:pt x="30" y="11"/>
                  </a:lnTo>
                  <a:lnTo>
                    <a:pt x="34" y="9"/>
                  </a:lnTo>
                  <a:lnTo>
                    <a:pt x="38" y="7"/>
                  </a:lnTo>
                  <a:lnTo>
                    <a:pt x="42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5" y="1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8" y="1"/>
                  </a:lnTo>
                  <a:lnTo>
                    <a:pt x="83" y="1"/>
                  </a:lnTo>
                  <a:lnTo>
                    <a:pt x="87" y="2"/>
                  </a:lnTo>
                  <a:lnTo>
                    <a:pt x="91" y="4"/>
                  </a:lnTo>
                  <a:lnTo>
                    <a:pt x="96" y="5"/>
                  </a:lnTo>
                  <a:lnTo>
                    <a:pt x="100" y="7"/>
                  </a:lnTo>
                  <a:lnTo>
                    <a:pt x="104" y="9"/>
                  </a:lnTo>
                  <a:lnTo>
                    <a:pt x="108" y="11"/>
                  </a:lnTo>
                  <a:lnTo>
                    <a:pt x="111" y="14"/>
                  </a:lnTo>
                  <a:lnTo>
                    <a:pt x="115" y="17"/>
                  </a:lnTo>
                  <a:lnTo>
                    <a:pt x="118" y="20"/>
                  </a:lnTo>
                  <a:lnTo>
                    <a:pt x="121" y="23"/>
                  </a:lnTo>
                  <a:lnTo>
                    <a:pt x="124" y="27"/>
                  </a:lnTo>
                  <a:lnTo>
                    <a:pt x="127" y="30"/>
                  </a:lnTo>
                  <a:lnTo>
                    <a:pt x="129" y="34"/>
                  </a:lnTo>
                  <a:lnTo>
                    <a:pt x="131" y="38"/>
                  </a:lnTo>
                  <a:lnTo>
                    <a:pt x="133" y="42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92" name="Google Shape;1092;p49"/>
            <p:cNvSpPr/>
            <p:nvPr/>
          </p:nvSpPr>
          <p:spPr>
            <a:xfrm>
              <a:off x="753520" y="334328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0"/>
                  </a:lnTo>
                  <a:lnTo>
                    <a:pt x="56" y="31"/>
                  </a:lnTo>
                  <a:lnTo>
                    <a:pt x="56" y="33"/>
                  </a:lnTo>
                  <a:lnTo>
                    <a:pt x="55" y="35"/>
                  </a:lnTo>
                  <a:lnTo>
                    <a:pt x="55" y="37"/>
                  </a:lnTo>
                  <a:lnTo>
                    <a:pt x="55" y="38"/>
                  </a:lnTo>
                  <a:lnTo>
                    <a:pt x="54" y="40"/>
                  </a:lnTo>
                  <a:lnTo>
                    <a:pt x="53" y="41"/>
                  </a:lnTo>
                  <a:lnTo>
                    <a:pt x="53" y="42"/>
                  </a:lnTo>
                  <a:lnTo>
                    <a:pt x="52" y="44"/>
                  </a:lnTo>
                  <a:lnTo>
                    <a:pt x="51" y="45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7" y="49"/>
                  </a:lnTo>
                  <a:lnTo>
                    <a:pt x="45" y="50"/>
                  </a:lnTo>
                  <a:lnTo>
                    <a:pt x="44" y="51"/>
                  </a:lnTo>
                  <a:lnTo>
                    <a:pt x="42" y="52"/>
                  </a:lnTo>
                  <a:lnTo>
                    <a:pt x="40" y="53"/>
                  </a:lnTo>
                  <a:lnTo>
                    <a:pt x="39" y="54"/>
                  </a:lnTo>
                  <a:lnTo>
                    <a:pt x="37" y="54"/>
                  </a:lnTo>
                  <a:lnTo>
                    <a:pt x="35" y="55"/>
                  </a:lnTo>
                  <a:lnTo>
                    <a:pt x="33" y="55"/>
                  </a:lnTo>
                  <a:lnTo>
                    <a:pt x="31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56"/>
                  </a:lnTo>
                  <a:lnTo>
                    <a:pt x="25" y="56"/>
                  </a:lnTo>
                  <a:lnTo>
                    <a:pt x="23" y="55"/>
                  </a:lnTo>
                  <a:lnTo>
                    <a:pt x="21" y="55"/>
                  </a:lnTo>
                  <a:lnTo>
                    <a:pt x="19" y="54"/>
                  </a:lnTo>
                  <a:lnTo>
                    <a:pt x="17" y="54"/>
                  </a:lnTo>
                  <a:lnTo>
                    <a:pt x="16" y="53"/>
                  </a:lnTo>
                  <a:lnTo>
                    <a:pt x="14" y="52"/>
                  </a:lnTo>
                  <a:lnTo>
                    <a:pt x="12" y="51"/>
                  </a:lnTo>
                  <a:lnTo>
                    <a:pt x="11" y="50"/>
                  </a:lnTo>
                  <a:lnTo>
                    <a:pt x="10" y="49"/>
                  </a:lnTo>
                  <a:lnTo>
                    <a:pt x="8" y="48"/>
                  </a:lnTo>
                  <a:lnTo>
                    <a:pt x="7" y="46"/>
                  </a:lnTo>
                  <a:lnTo>
                    <a:pt x="6" y="45"/>
                  </a:lnTo>
                  <a:lnTo>
                    <a:pt x="5" y="44"/>
                  </a:lnTo>
                  <a:lnTo>
                    <a:pt x="4" y="42"/>
                  </a:lnTo>
                  <a:lnTo>
                    <a:pt x="3" y="40"/>
                  </a:lnTo>
                  <a:lnTo>
                    <a:pt x="2" y="38"/>
                  </a:lnTo>
                  <a:lnTo>
                    <a:pt x="2" y="37"/>
                  </a:lnTo>
                  <a:lnTo>
                    <a:pt x="1" y="35"/>
                  </a:lnTo>
                  <a:lnTo>
                    <a:pt x="1" y="33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1" y="22"/>
                  </a:lnTo>
                  <a:lnTo>
                    <a:pt x="1" y="21"/>
                  </a:lnTo>
                  <a:lnTo>
                    <a:pt x="2" y="19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4" y="14"/>
                  </a:lnTo>
                  <a:lnTo>
                    <a:pt x="6" y="11"/>
                  </a:lnTo>
                  <a:lnTo>
                    <a:pt x="7" y="9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2" y="4"/>
                  </a:lnTo>
                  <a:lnTo>
                    <a:pt x="14" y="3"/>
                  </a:lnTo>
                  <a:lnTo>
                    <a:pt x="15" y="3"/>
                  </a:lnTo>
                  <a:lnTo>
                    <a:pt x="16" y="2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5" y="1"/>
                  </a:lnTo>
                  <a:lnTo>
                    <a:pt x="37" y="1"/>
                  </a:lnTo>
                  <a:lnTo>
                    <a:pt x="39" y="1"/>
                  </a:lnTo>
                  <a:lnTo>
                    <a:pt x="40" y="2"/>
                  </a:lnTo>
                  <a:lnTo>
                    <a:pt x="42" y="3"/>
                  </a:lnTo>
                  <a:lnTo>
                    <a:pt x="44" y="4"/>
                  </a:lnTo>
                  <a:lnTo>
                    <a:pt x="45" y="5"/>
                  </a:lnTo>
                  <a:lnTo>
                    <a:pt x="47" y="6"/>
                  </a:lnTo>
                  <a:lnTo>
                    <a:pt x="48" y="8"/>
                  </a:lnTo>
                  <a:lnTo>
                    <a:pt x="49" y="9"/>
                  </a:lnTo>
                  <a:lnTo>
                    <a:pt x="51" y="11"/>
                  </a:lnTo>
                  <a:lnTo>
                    <a:pt x="52" y="12"/>
                  </a:lnTo>
                  <a:lnTo>
                    <a:pt x="53" y="14"/>
                  </a:lnTo>
                  <a:lnTo>
                    <a:pt x="54" y="16"/>
                  </a:lnTo>
                  <a:lnTo>
                    <a:pt x="54" y="17"/>
                  </a:lnTo>
                  <a:lnTo>
                    <a:pt x="55" y="19"/>
                  </a:lnTo>
                  <a:lnTo>
                    <a:pt x="55" y="21"/>
                  </a:lnTo>
                  <a:lnTo>
                    <a:pt x="56" y="22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93" name="Google Shape;1093;p49"/>
            <p:cNvSpPr/>
            <p:nvPr/>
          </p:nvSpPr>
          <p:spPr>
            <a:xfrm>
              <a:off x="748840" y="333860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0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2"/>
                  </a:lnTo>
                  <a:lnTo>
                    <a:pt x="64" y="75"/>
                  </a:lnTo>
                  <a:lnTo>
                    <a:pt x="60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2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0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10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2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1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94" name="Google Shape;1094;p49"/>
            <p:cNvSpPr/>
            <p:nvPr/>
          </p:nvSpPr>
          <p:spPr>
            <a:xfrm>
              <a:off x="743080" y="333248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8"/>
                  </a:moveTo>
                  <a:lnTo>
                    <a:pt x="115" y="64"/>
                  </a:lnTo>
                  <a:lnTo>
                    <a:pt x="114" y="69"/>
                  </a:lnTo>
                  <a:lnTo>
                    <a:pt x="112" y="75"/>
                  </a:lnTo>
                  <a:lnTo>
                    <a:pt x="110" y="80"/>
                  </a:lnTo>
                  <a:lnTo>
                    <a:pt x="108" y="85"/>
                  </a:lnTo>
                  <a:lnTo>
                    <a:pt x="105" y="90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89" y="105"/>
                  </a:lnTo>
                  <a:lnTo>
                    <a:pt x="84" y="108"/>
                  </a:lnTo>
                  <a:lnTo>
                    <a:pt x="79" y="110"/>
                  </a:lnTo>
                  <a:lnTo>
                    <a:pt x="74" y="112"/>
                  </a:lnTo>
                  <a:lnTo>
                    <a:pt x="69" y="114"/>
                  </a:lnTo>
                  <a:lnTo>
                    <a:pt x="63" y="115"/>
                  </a:lnTo>
                  <a:lnTo>
                    <a:pt x="57" y="115"/>
                  </a:lnTo>
                  <a:lnTo>
                    <a:pt x="51" y="115"/>
                  </a:lnTo>
                  <a:lnTo>
                    <a:pt x="46" y="114"/>
                  </a:lnTo>
                  <a:lnTo>
                    <a:pt x="40" y="112"/>
                  </a:lnTo>
                  <a:lnTo>
                    <a:pt x="35" y="111"/>
                  </a:lnTo>
                  <a:lnTo>
                    <a:pt x="30" y="108"/>
                  </a:lnTo>
                  <a:lnTo>
                    <a:pt x="25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90"/>
                  </a:lnTo>
                  <a:lnTo>
                    <a:pt x="7" y="85"/>
                  </a:lnTo>
                  <a:lnTo>
                    <a:pt x="4" y="80"/>
                  </a:lnTo>
                  <a:lnTo>
                    <a:pt x="3" y="75"/>
                  </a:lnTo>
                  <a:lnTo>
                    <a:pt x="1" y="69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1" y="46"/>
                  </a:lnTo>
                  <a:lnTo>
                    <a:pt x="3" y="41"/>
                  </a:lnTo>
                  <a:lnTo>
                    <a:pt x="4" y="36"/>
                  </a:lnTo>
                  <a:lnTo>
                    <a:pt x="7" y="31"/>
                  </a:lnTo>
                  <a:lnTo>
                    <a:pt x="10" y="26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1" y="13"/>
                  </a:lnTo>
                  <a:lnTo>
                    <a:pt x="25" y="10"/>
                  </a:lnTo>
                  <a:lnTo>
                    <a:pt x="30" y="7"/>
                  </a:lnTo>
                  <a:lnTo>
                    <a:pt x="35" y="5"/>
                  </a:lnTo>
                  <a:lnTo>
                    <a:pt x="40" y="3"/>
                  </a:lnTo>
                  <a:lnTo>
                    <a:pt x="46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4" y="3"/>
                  </a:lnTo>
                  <a:lnTo>
                    <a:pt x="79" y="5"/>
                  </a:lnTo>
                  <a:lnTo>
                    <a:pt x="84" y="7"/>
                  </a:lnTo>
                  <a:lnTo>
                    <a:pt x="89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6"/>
                  </a:lnTo>
                  <a:lnTo>
                    <a:pt x="108" y="30"/>
                  </a:lnTo>
                  <a:lnTo>
                    <a:pt x="110" y="35"/>
                  </a:lnTo>
                  <a:lnTo>
                    <a:pt x="112" y="41"/>
                  </a:lnTo>
                  <a:lnTo>
                    <a:pt x="114" y="46"/>
                  </a:lnTo>
                  <a:lnTo>
                    <a:pt x="115" y="52"/>
                  </a:lnTo>
                  <a:lnTo>
                    <a:pt x="115" y="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95" name="Google Shape;1095;p49"/>
            <p:cNvSpPr/>
            <p:nvPr/>
          </p:nvSpPr>
          <p:spPr>
            <a:xfrm>
              <a:off x="738760" y="3328520"/>
              <a:ext cx="50400" cy="50040"/>
            </a:xfrm>
            <a:custGeom>
              <a:avLst/>
              <a:gdLst/>
              <a:ahLst/>
              <a:cxnLst/>
              <a:rect l="l" t="t" r="r" b="b"/>
              <a:pathLst>
                <a:path w="140" h="139" extrusionOk="0">
                  <a:moveTo>
                    <a:pt x="139" y="69"/>
                  </a:moveTo>
                  <a:lnTo>
                    <a:pt x="139" y="73"/>
                  </a:lnTo>
                  <a:lnTo>
                    <a:pt x="138" y="78"/>
                  </a:lnTo>
                  <a:lnTo>
                    <a:pt x="137" y="82"/>
                  </a:lnTo>
                  <a:lnTo>
                    <a:pt x="136" y="87"/>
                  </a:lnTo>
                  <a:lnTo>
                    <a:pt x="135" y="91"/>
                  </a:lnTo>
                  <a:lnTo>
                    <a:pt x="133" y="95"/>
                  </a:lnTo>
                  <a:lnTo>
                    <a:pt x="131" y="99"/>
                  </a:lnTo>
                  <a:lnTo>
                    <a:pt x="129" y="103"/>
                  </a:lnTo>
                  <a:lnTo>
                    <a:pt x="127" y="107"/>
                  </a:lnTo>
                  <a:lnTo>
                    <a:pt x="124" y="110"/>
                  </a:lnTo>
                  <a:lnTo>
                    <a:pt x="121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1" y="123"/>
                  </a:lnTo>
                  <a:lnTo>
                    <a:pt x="108" y="126"/>
                  </a:lnTo>
                  <a:lnTo>
                    <a:pt x="104" y="128"/>
                  </a:lnTo>
                  <a:lnTo>
                    <a:pt x="100" y="130"/>
                  </a:lnTo>
                  <a:lnTo>
                    <a:pt x="96" y="132"/>
                  </a:lnTo>
                  <a:lnTo>
                    <a:pt x="92" y="134"/>
                  </a:lnTo>
                  <a:lnTo>
                    <a:pt x="87" y="135"/>
                  </a:lnTo>
                  <a:lnTo>
                    <a:pt x="83" y="136"/>
                  </a:lnTo>
                  <a:lnTo>
                    <a:pt x="78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6" y="136"/>
                  </a:lnTo>
                  <a:lnTo>
                    <a:pt x="51" y="135"/>
                  </a:lnTo>
                  <a:lnTo>
                    <a:pt x="47" y="134"/>
                  </a:lnTo>
                  <a:lnTo>
                    <a:pt x="43" y="132"/>
                  </a:lnTo>
                  <a:lnTo>
                    <a:pt x="39" y="130"/>
                  </a:lnTo>
                  <a:lnTo>
                    <a:pt x="35" y="128"/>
                  </a:lnTo>
                  <a:lnTo>
                    <a:pt x="31" y="126"/>
                  </a:lnTo>
                  <a:lnTo>
                    <a:pt x="28" y="123"/>
                  </a:lnTo>
                  <a:lnTo>
                    <a:pt x="24" y="120"/>
                  </a:lnTo>
                  <a:lnTo>
                    <a:pt x="21" y="117"/>
                  </a:lnTo>
                  <a:lnTo>
                    <a:pt x="18" y="114"/>
                  </a:lnTo>
                  <a:lnTo>
                    <a:pt x="15" y="110"/>
                  </a:lnTo>
                  <a:lnTo>
                    <a:pt x="12" y="107"/>
                  </a:lnTo>
                  <a:lnTo>
                    <a:pt x="10" y="103"/>
                  </a:lnTo>
                  <a:lnTo>
                    <a:pt x="8" y="99"/>
                  </a:lnTo>
                  <a:lnTo>
                    <a:pt x="6" y="95"/>
                  </a:lnTo>
                  <a:lnTo>
                    <a:pt x="4" y="91"/>
                  </a:lnTo>
                  <a:lnTo>
                    <a:pt x="3" y="87"/>
                  </a:lnTo>
                  <a:lnTo>
                    <a:pt x="2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4" y="46"/>
                  </a:lnTo>
                  <a:lnTo>
                    <a:pt x="6" y="42"/>
                  </a:lnTo>
                  <a:lnTo>
                    <a:pt x="8" y="38"/>
                  </a:lnTo>
                  <a:lnTo>
                    <a:pt x="10" y="34"/>
                  </a:lnTo>
                  <a:lnTo>
                    <a:pt x="12" y="30"/>
                  </a:lnTo>
                  <a:lnTo>
                    <a:pt x="15" y="27"/>
                  </a:lnTo>
                  <a:lnTo>
                    <a:pt x="18" y="23"/>
                  </a:lnTo>
                  <a:lnTo>
                    <a:pt x="21" y="20"/>
                  </a:lnTo>
                  <a:lnTo>
                    <a:pt x="24" y="17"/>
                  </a:lnTo>
                  <a:lnTo>
                    <a:pt x="28" y="14"/>
                  </a:lnTo>
                  <a:lnTo>
                    <a:pt x="31" y="11"/>
                  </a:lnTo>
                  <a:lnTo>
                    <a:pt x="35" y="9"/>
                  </a:lnTo>
                  <a:lnTo>
                    <a:pt x="39" y="7"/>
                  </a:lnTo>
                  <a:lnTo>
                    <a:pt x="43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6" y="1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8" y="1"/>
                  </a:lnTo>
                  <a:lnTo>
                    <a:pt x="83" y="1"/>
                  </a:lnTo>
                  <a:lnTo>
                    <a:pt x="87" y="2"/>
                  </a:lnTo>
                  <a:lnTo>
                    <a:pt x="92" y="4"/>
                  </a:lnTo>
                  <a:lnTo>
                    <a:pt x="96" y="5"/>
                  </a:lnTo>
                  <a:lnTo>
                    <a:pt x="100" y="7"/>
                  </a:lnTo>
                  <a:lnTo>
                    <a:pt x="104" y="9"/>
                  </a:lnTo>
                  <a:lnTo>
                    <a:pt x="108" y="11"/>
                  </a:lnTo>
                  <a:lnTo>
                    <a:pt x="111" y="14"/>
                  </a:lnTo>
                  <a:lnTo>
                    <a:pt x="115" y="17"/>
                  </a:lnTo>
                  <a:lnTo>
                    <a:pt x="118" y="20"/>
                  </a:lnTo>
                  <a:lnTo>
                    <a:pt x="121" y="23"/>
                  </a:lnTo>
                  <a:lnTo>
                    <a:pt x="124" y="27"/>
                  </a:lnTo>
                  <a:lnTo>
                    <a:pt x="127" y="30"/>
                  </a:lnTo>
                  <a:lnTo>
                    <a:pt x="129" y="34"/>
                  </a:lnTo>
                  <a:lnTo>
                    <a:pt x="131" y="38"/>
                  </a:lnTo>
                  <a:lnTo>
                    <a:pt x="133" y="42"/>
                  </a:lnTo>
                  <a:lnTo>
                    <a:pt x="135" y="46"/>
                  </a:lnTo>
                  <a:lnTo>
                    <a:pt x="136" y="51"/>
                  </a:lnTo>
                  <a:lnTo>
                    <a:pt x="137" y="55"/>
                  </a:lnTo>
                  <a:lnTo>
                    <a:pt x="138" y="60"/>
                  </a:lnTo>
                  <a:lnTo>
                    <a:pt x="139" y="64"/>
                  </a:lnTo>
                  <a:lnTo>
                    <a:pt x="139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96" name="Google Shape;1096;p49"/>
            <p:cNvSpPr/>
            <p:nvPr/>
          </p:nvSpPr>
          <p:spPr>
            <a:xfrm>
              <a:off x="922000" y="299192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6"/>
                  </a:lnTo>
                  <a:lnTo>
                    <a:pt x="54" y="39"/>
                  </a:lnTo>
                  <a:lnTo>
                    <a:pt x="53" y="41"/>
                  </a:lnTo>
                  <a:lnTo>
                    <a:pt x="51" y="43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9"/>
                  </a:lnTo>
                  <a:lnTo>
                    <a:pt x="44" y="51"/>
                  </a:lnTo>
                  <a:lnTo>
                    <a:pt x="42" y="53"/>
                  </a:lnTo>
                  <a:lnTo>
                    <a:pt x="39" y="54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19" y="55"/>
                  </a:lnTo>
                  <a:lnTo>
                    <a:pt x="17" y="54"/>
                  </a:lnTo>
                  <a:lnTo>
                    <a:pt x="14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4" y="3"/>
                  </a:lnTo>
                  <a:lnTo>
                    <a:pt x="17" y="2"/>
                  </a:lnTo>
                  <a:lnTo>
                    <a:pt x="19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43" y="5"/>
                  </a:lnTo>
                  <a:lnTo>
                    <a:pt x="46" y="6"/>
                  </a:lnTo>
                  <a:lnTo>
                    <a:pt x="48" y="8"/>
                  </a:lnTo>
                  <a:lnTo>
                    <a:pt x="49" y="10"/>
                  </a:lnTo>
                  <a:lnTo>
                    <a:pt x="51" y="12"/>
                  </a:lnTo>
                  <a:lnTo>
                    <a:pt x="53" y="14"/>
                  </a:lnTo>
                  <a:lnTo>
                    <a:pt x="54" y="17"/>
                  </a:lnTo>
                  <a:lnTo>
                    <a:pt x="55" y="19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97" name="Google Shape;1097;p49"/>
            <p:cNvSpPr/>
            <p:nvPr/>
          </p:nvSpPr>
          <p:spPr>
            <a:xfrm>
              <a:off x="917320" y="298724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0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2"/>
                  </a:lnTo>
                  <a:lnTo>
                    <a:pt x="64" y="75"/>
                  </a:lnTo>
                  <a:lnTo>
                    <a:pt x="61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1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0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1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0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2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98" name="Google Shape;1098;p49"/>
            <p:cNvSpPr/>
            <p:nvPr/>
          </p:nvSpPr>
          <p:spPr>
            <a:xfrm>
              <a:off x="911560" y="2981120"/>
              <a:ext cx="41400" cy="41760"/>
            </a:xfrm>
            <a:custGeom>
              <a:avLst/>
              <a:gdLst/>
              <a:ahLst/>
              <a:cxnLst/>
              <a:rect l="l" t="t" r="r" b="b"/>
              <a:pathLst>
                <a:path w="115" h="116" extrusionOk="0">
                  <a:moveTo>
                    <a:pt x="114" y="58"/>
                  </a:moveTo>
                  <a:lnTo>
                    <a:pt x="114" y="64"/>
                  </a:lnTo>
                  <a:lnTo>
                    <a:pt x="113" y="69"/>
                  </a:lnTo>
                  <a:lnTo>
                    <a:pt x="111" y="75"/>
                  </a:lnTo>
                  <a:lnTo>
                    <a:pt x="110" y="80"/>
                  </a:lnTo>
                  <a:lnTo>
                    <a:pt x="107" y="85"/>
                  </a:lnTo>
                  <a:lnTo>
                    <a:pt x="104" y="90"/>
                  </a:lnTo>
                  <a:lnTo>
                    <a:pt x="101" y="94"/>
                  </a:lnTo>
                  <a:lnTo>
                    <a:pt x="97" y="98"/>
                  </a:lnTo>
                  <a:lnTo>
                    <a:pt x="93" y="102"/>
                  </a:lnTo>
                  <a:lnTo>
                    <a:pt x="89" y="105"/>
                  </a:lnTo>
                  <a:lnTo>
                    <a:pt x="84" y="108"/>
                  </a:lnTo>
                  <a:lnTo>
                    <a:pt x="79" y="110"/>
                  </a:lnTo>
                  <a:lnTo>
                    <a:pt x="74" y="112"/>
                  </a:lnTo>
                  <a:lnTo>
                    <a:pt x="69" y="114"/>
                  </a:lnTo>
                  <a:lnTo>
                    <a:pt x="63" y="115"/>
                  </a:lnTo>
                  <a:lnTo>
                    <a:pt x="57" y="115"/>
                  </a:lnTo>
                  <a:lnTo>
                    <a:pt x="51" y="115"/>
                  </a:lnTo>
                  <a:lnTo>
                    <a:pt x="45" y="114"/>
                  </a:lnTo>
                  <a:lnTo>
                    <a:pt x="40" y="112"/>
                  </a:lnTo>
                  <a:lnTo>
                    <a:pt x="35" y="111"/>
                  </a:lnTo>
                  <a:lnTo>
                    <a:pt x="30" y="108"/>
                  </a:lnTo>
                  <a:lnTo>
                    <a:pt x="25" y="105"/>
                  </a:lnTo>
                  <a:lnTo>
                    <a:pt x="21" y="102"/>
                  </a:lnTo>
                  <a:lnTo>
                    <a:pt x="16" y="98"/>
                  </a:lnTo>
                  <a:lnTo>
                    <a:pt x="13" y="94"/>
                  </a:lnTo>
                  <a:lnTo>
                    <a:pt x="10" y="90"/>
                  </a:lnTo>
                  <a:lnTo>
                    <a:pt x="7" y="85"/>
                  </a:lnTo>
                  <a:lnTo>
                    <a:pt x="4" y="80"/>
                  </a:lnTo>
                  <a:lnTo>
                    <a:pt x="3" y="75"/>
                  </a:lnTo>
                  <a:lnTo>
                    <a:pt x="1" y="69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1" y="46"/>
                  </a:lnTo>
                  <a:lnTo>
                    <a:pt x="3" y="41"/>
                  </a:lnTo>
                  <a:lnTo>
                    <a:pt x="4" y="36"/>
                  </a:lnTo>
                  <a:lnTo>
                    <a:pt x="7" y="31"/>
                  </a:lnTo>
                  <a:lnTo>
                    <a:pt x="10" y="26"/>
                  </a:lnTo>
                  <a:lnTo>
                    <a:pt x="13" y="21"/>
                  </a:lnTo>
                  <a:lnTo>
                    <a:pt x="16" y="17"/>
                  </a:lnTo>
                  <a:lnTo>
                    <a:pt x="21" y="13"/>
                  </a:lnTo>
                  <a:lnTo>
                    <a:pt x="25" y="10"/>
                  </a:lnTo>
                  <a:lnTo>
                    <a:pt x="30" y="7"/>
                  </a:lnTo>
                  <a:lnTo>
                    <a:pt x="35" y="5"/>
                  </a:lnTo>
                  <a:lnTo>
                    <a:pt x="40" y="3"/>
                  </a:lnTo>
                  <a:lnTo>
                    <a:pt x="45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4" y="3"/>
                  </a:lnTo>
                  <a:lnTo>
                    <a:pt x="79" y="5"/>
                  </a:lnTo>
                  <a:lnTo>
                    <a:pt x="84" y="7"/>
                  </a:lnTo>
                  <a:lnTo>
                    <a:pt x="89" y="10"/>
                  </a:lnTo>
                  <a:lnTo>
                    <a:pt x="93" y="13"/>
                  </a:lnTo>
                  <a:lnTo>
                    <a:pt x="97" y="17"/>
                  </a:lnTo>
                  <a:lnTo>
                    <a:pt x="101" y="21"/>
                  </a:lnTo>
                  <a:lnTo>
                    <a:pt x="104" y="26"/>
                  </a:lnTo>
                  <a:lnTo>
                    <a:pt x="107" y="30"/>
                  </a:lnTo>
                  <a:lnTo>
                    <a:pt x="110" y="35"/>
                  </a:lnTo>
                  <a:lnTo>
                    <a:pt x="111" y="41"/>
                  </a:lnTo>
                  <a:lnTo>
                    <a:pt x="113" y="46"/>
                  </a:lnTo>
                  <a:lnTo>
                    <a:pt x="114" y="52"/>
                  </a:lnTo>
                  <a:lnTo>
                    <a:pt x="114" y="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99" name="Google Shape;1099;p49"/>
            <p:cNvSpPr/>
            <p:nvPr/>
          </p:nvSpPr>
          <p:spPr>
            <a:xfrm>
              <a:off x="907240" y="297716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3"/>
                  </a:lnTo>
                  <a:lnTo>
                    <a:pt x="137" y="78"/>
                  </a:lnTo>
                  <a:lnTo>
                    <a:pt x="137" y="82"/>
                  </a:lnTo>
                  <a:lnTo>
                    <a:pt x="136" y="87"/>
                  </a:lnTo>
                  <a:lnTo>
                    <a:pt x="134" y="91"/>
                  </a:lnTo>
                  <a:lnTo>
                    <a:pt x="133" y="95"/>
                  </a:lnTo>
                  <a:lnTo>
                    <a:pt x="131" y="99"/>
                  </a:lnTo>
                  <a:lnTo>
                    <a:pt x="129" y="103"/>
                  </a:lnTo>
                  <a:lnTo>
                    <a:pt x="127" y="107"/>
                  </a:lnTo>
                  <a:lnTo>
                    <a:pt x="124" y="110"/>
                  </a:lnTo>
                  <a:lnTo>
                    <a:pt x="121" y="114"/>
                  </a:lnTo>
                  <a:lnTo>
                    <a:pt x="118" y="117"/>
                  </a:lnTo>
                  <a:lnTo>
                    <a:pt x="114" y="120"/>
                  </a:lnTo>
                  <a:lnTo>
                    <a:pt x="111" y="123"/>
                  </a:lnTo>
                  <a:lnTo>
                    <a:pt x="107" y="126"/>
                  </a:lnTo>
                  <a:lnTo>
                    <a:pt x="103" y="128"/>
                  </a:lnTo>
                  <a:lnTo>
                    <a:pt x="99" y="130"/>
                  </a:lnTo>
                  <a:lnTo>
                    <a:pt x="95" y="132"/>
                  </a:lnTo>
                  <a:lnTo>
                    <a:pt x="91" y="134"/>
                  </a:lnTo>
                  <a:lnTo>
                    <a:pt x="87" y="135"/>
                  </a:lnTo>
                  <a:lnTo>
                    <a:pt x="82" y="136"/>
                  </a:lnTo>
                  <a:lnTo>
                    <a:pt x="78" y="137"/>
                  </a:lnTo>
                  <a:lnTo>
                    <a:pt x="73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5" y="136"/>
                  </a:lnTo>
                  <a:lnTo>
                    <a:pt x="51" y="135"/>
                  </a:lnTo>
                  <a:lnTo>
                    <a:pt x="47" y="134"/>
                  </a:lnTo>
                  <a:lnTo>
                    <a:pt x="42" y="132"/>
                  </a:lnTo>
                  <a:lnTo>
                    <a:pt x="38" y="130"/>
                  </a:lnTo>
                  <a:lnTo>
                    <a:pt x="34" y="128"/>
                  </a:lnTo>
                  <a:lnTo>
                    <a:pt x="30" y="126"/>
                  </a:lnTo>
                  <a:lnTo>
                    <a:pt x="27" y="123"/>
                  </a:lnTo>
                  <a:lnTo>
                    <a:pt x="23" y="120"/>
                  </a:lnTo>
                  <a:lnTo>
                    <a:pt x="20" y="117"/>
                  </a:lnTo>
                  <a:lnTo>
                    <a:pt x="17" y="114"/>
                  </a:lnTo>
                  <a:lnTo>
                    <a:pt x="14" y="110"/>
                  </a:lnTo>
                  <a:lnTo>
                    <a:pt x="11" y="107"/>
                  </a:lnTo>
                  <a:lnTo>
                    <a:pt x="9" y="103"/>
                  </a:lnTo>
                  <a:lnTo>
                    <a:pt x="7" y="99"/>
                  </a:lnTo>
                  <a:lnTo>
                    <a:pt x="5" y="95"/>
                  </a:lnTo>
                  <a:lnTo>
                    <a:pt x="4" y="91"/>
                  </a:lnTo>
                  <a:lnTo>
                    <a:pt x="2" y="87"/>
                  </a:lnTo>
                  <a:lnTo>
                    <a:pt x="1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5"/>
                  </a:lnTo>
                  <a:lnTo>
                    <a:pt x="2" y="51"/>
                  </a:lnTo>
                  <a:lnTo>
                    <a:pt x="4" y="46"/>
                  </a:lnTo>
                  <a:lnTo>
                    <a:pt x="5" y="42"/>
                  </a:lnTo>
                  <a:lnTo>
                    <a:pt x="7" y="38"/>
                  </a:lnTo>
                  <a:lnTo>
                    <a:pt x="9" y="34"/>
                  </a:lnTo>
                  <a:lnTo>
                    <a:pt x="11" y="30"/>
                  </a:lnTo>
                  <a:lnTo>
                    <a:pt x="14" y="27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7" y="14"/>
                  </a:lnTo>
                  <a:lnTo>
                    <a:pt x="30" y="11"/>
                  </a:lnTo>
                  <a:lnTo>
                    <a:pt x="34" y="9"/>
                  </a:lnTo>
                  <a:lnTo>
                    <a:pt x="38" y="7"/>
                  </a:lnTo>
                  <a:lnTo>
                    <a:pt x="42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5" y="1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8" y="1"/>
                  </a:lnTo>
                  <a:lnTo>
                    <a:pt x="82" y="1"/>
                  </a:lnTo>
                  <a:lnTo>
                    <a:pt x="87" y="2"/>
                  </a:lnTo>
                  <a:lnTo>
                    <a:pt x="91" y="4"/>
                  </a:lnTo>
                  <a:lnTo>
                    <a:pt x="95" y="5"/>
                  </a:lnTo>
                  <a:lnTo>
                    <a:pt x="99" y="7"/>
                  </a:lnTo>
                  <a:lnTo>
                    <a:pt x="103" y="9"/>
                  </a:lnTo>
                  <a:lnTo>
                    <a:pt x="107" y="11"/>
                  </a:lnTo>
                  <a:lnTo>
                    <a:pt x="111" y="14"/>
                  </a:lnTo>
                  <a:lnTo>
                    <a:pt x="114" y="17"/>
                  </a:lnTo>
                  <a:lnTo>
                    <a:pt x="118" y="20"/>
                  </a:lnTo>
                  <a:lnTo>
                    <a:pt x="121" y="23"/>
                  </a:lnTo>
                  <a:lnTo>
                    <a:pt x="124" y="27"/>
                  </a:lnTo>
                  <a:lnTo>
                    <a:pt x="127" y="30"/>
                  </a:lnTo>
                  <a:lnTo>
                    <a:pt x="129" y="34"/>
                  </a:lnTo>
                  <a:lnTo>
                    <a:pt x="131" y="38"/>
                  </a:lnTo>
                  <a:lnTo>
                    <a:pt x="133" y="42"/>
                  </a:lnTo>
                  <a:lnTo>
                    <a:pt x="134" y="46"/>
                  </a:lnTo>
                  <a:lnTo>
                    <a:pt x="136" y="51"/>
                  </a:lnTo>
                  <a:lnTo>
                    <a:pt x="137" y="55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00" name="Google Shape;1100;p49"/>
            <p:cNvSpPr/>
            <p:nvPr/>
          </p:nvSpPr>
          <p:spPr>
            <a:xfrm>
              <a:off x="848200" y="290624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6"/>
                  </a:lnTo>
                  <a:lnTo>
                    <a:pt x="54" y="39"/>
                  </a:lnTo>
                  <a:lnTo>
                    <a:pt x="53" y="41"/>
                  </a:lnTo>
                  <a:lnTo>
                    <a:pt x="51" y="43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9"/>
                  </a:lnTo>
                  <a:lnTo>
                    <a:pt x="44" y="51"/>
                  </a:lnTo>
                  <a:lnTo>
                    <a:pt x="42" y="53"/>
                  </a:lnTo>
                  <a:lnTo>
                    <a:pt x="39" y="54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19" y="55"/>
                  </a:lnTo>
                  <a:lnTo>
                    <a:pt x="17" y="54"/>
                  </a:lnTo>
                  <a:lnTo>
                    <a:pt x="14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4" y="3"/>
                  </a:lnTo>
                  <a:lnTo>
                    <a:pt x="17" y="2"/>
                  </a:lnTo>
                  <a:lnTo>
                    <a:pt x="19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43" y="5"/>
                  </a:lnTo>
                  <a:lnTo>
                    <a:pt x="46" y="6"/>
                  </a:lnTo>
                  <a:lnTo>
                    <a:pt x="48" y="8"/>
                  </a:lnTo>
                  <a:lnTo>
                    <a:pt x="49" y="10"/>
                  </a:lnTo>
                  <a:lnTo>
                    <a:pt x="51" y="12"/>
                  </a:lnTo>
                  <a:lnTo>
                    <a:pt x="53" y="14"/>
                  </a:lnTo>
                  <a:lnTo>
                    <a:pt x="54" y="17"/>
                  </a:lnTo>
                  <a:lnTo>
                    <a:pt x="55" y="19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01" name="Google Shape;1101;p49"/>
            <p:cNvSpPr/>
            <p:nvPr/>
          </p:nvSpPr>
          <p:spPr>
            <a:xfrm>
              <a:off x="843520" y="290156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0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2"/>
                  </a:lnTo>
                  <a:lnTo>
                    <a:pt x="64" y="75"/>
                  </a:lnTo>
                  <a:lnTo>
                    <a:pt x="61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1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0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1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0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2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02" name="Google Shape;1102;p49"/>
            <p:cNvSpPr/>
            <p:nvPr/>
          </p:nvSpPr>
          <p:spPr>
            <a:xfrm>
              <a:off x="837400" y="289544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8"/>
                  </a:moveTo>
                  <a:lnTo>
                    <a:pt x="115" y="64"/>
                  </a:lnTo>
                  <a:lnTo>
                    <a:pt x="114" y="69"/>
                  </a:lnTo>
                  <a:lnTo>
                    <a:pt x="112" y="75"/>
                  </a:lnTo>
                  <a:lnTo>
                    <a:pt x="111" y="80"/>
                  </a:lnTo>
                  <a:lnTo>
                    <a:pt x="108" y="85"/>
                  </a:lnTo>
                  <a:lnTo>
                    <a:pt x="105" y="90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90" y="105"/>
                  </a:lnTo>
                  <a:lnTo>
                    <a:pt x="85" y="108"/>
                  </a:lnTo>
                  <a:lnTo>
                    <a:pt x="80" y="110"/>
                  </a:lnTo>
                  <a:lnTo>
                    <a:pt x="75" y="112"/>
                  </a:lnTo>
                  <a:lnTo>
                    <a:pt x="70" y="114"/>
                  </a:lnTo>
                  <a:lnTo>
                    <a:pt x="64" y="115"/>
                  </a:lnTo>
                  <a:lnTo>
                    <a:pt x="58" y="115"/>
                  </a:lnTo>
                  <a:lnTo>
                    <a:pt x="52" y="115"/>
                  </a:lnTo>
                  <a:lnTo>
                    <a:pt x="46" y="114"/>
                  </a:lnTo>
                  <a:lnTo>
                    <a:pt x="41" y="112"/>
                  </a:lnTo>
                  <a:lnTo>
                    <a:pt x="35" y="111"/>
                  </a:lnTo>
                  <a:lnTo>
                    <a:pt x="30" y="108"/>
                  </a:lnTo>
                  <a:lnTo>
                    <a:pt x="26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90"/>
                  </a:lnTo>
                  <a:lnTo>
                    <a:pt x="7" y="85"/>
                  </a:lnTo>
                  <a:lnTo>
                    <a:pt x="5" y="80"/>
                  </a:lnTo>
                  <a:lnTo>
                    <a:pt x="3" y="75"/>
                  </a:lnTo>
                  <a:lnTo>
                    <a:pt x="1" y="69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1" y="46"/>
                  </a:lnTo>
                  <a:lnTo>
                    <a:pt x="3" y="41"/>
                  </a:lnTo>
                  <a:lnTo>
                    <a:pt x="5" y="36"/>
                  </a:lnTo>
                  <a:lnTo>
                    <a:pt x="7" y="31"/>
                  </a:lnTo>
                  <a:lnTo>
                    <a:pt x="10" y="26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1" y="13"/>
                  </a:lnTo>
                  <a:lnTo>
                    <a:pt x="26" y="10"/>
                  </a:lnTo>
                  <a:lnTo>
                    <a:pt x="30" y="7"/>
                  </a:lnTo>
                  <a:lnTo>
                    <a:pt x="35" y="5"/>
                  </a:lnTo>
                  <a:lnTo>
                    <a:pt x="41" y="3"/>
                  </a:lnTo>
                  <a:lnTo>
                    <a:pt x="46" y="1"/>
                  </a:lnTo>
                  <a:lnTo>
                    <a:pt x="52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70" y="1"/>
                  </a:lnTo>
                  <a:lnTo>
                    <a:pt x="75" y="3"/>
                  </a:lnTo>
                  <a:lnTo>
                    <a:pt x="80" y="5"/>
                  </a:lnTo>
                  <a:lnTo>
                    <a:pt x="85" y="7"/>
                  </a:lnTo>
                  <a:lnTo>
                    <a:pt x="90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6"/>
                  </a:lnTo>
                  <a:lnTo>
                    <a:pt x="108" y="30"/>
                  </a:lnTo>
                  <a:lnTo>
                    <a:pt x="111" y="35"/>
                  </a:lnTo>
                  <a:lnTo>
                    <a:pt x="112" y="41"/>
                  </a:lnTo>
                  <a:lnTo>
                    <a:pt x="114" y="46"/>
                  </a:lnTo>
                  <a:lnTo>
                    <a:pt x="115" y="52"/>
                  </a:lnTo>
                  <a:lnTo>
                    <a:pt x="115" y="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03" name="Google Shape;1103;p49"/>
            <p:cNvSpPr/>
            <p:nvPr/>
          </p:nvSpPr>
          <p:spPr>
            <a:xfrm>
              <a:off x="833440" y="289148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3"/>
                  </a:lnTo>
                  <a:lnTo>
                    <a:pt x="137" y="78"/>
                  </a:lnTo>
                  <a:lnTo>
                    <a:pt x="137" y="82"/>
                  </a:lnTo>
                  <a:lnTo>
                    <a:pt x="136" y="87"/>
                  </a:lnTo>
                  <a:lnTo>
                    <a:pt x="134" y="91"/>
                  </a:lnTo>
                  <a:lnTo>
                    <a:pt x="133" y="95"/>
                  </a:lnTo>
                  <a:lnTo>
                    <a:pt x="131" y="99"/>
                  </a:lnTo>
                  <a:lnTo>
                    <a:pt x="129" y="103"/>
                  </a:lnTo>
                  <a:lnTo>
                    <a:pt x="127" y="107"/>
                  </a:lnTo>
                  <a:lnTo>
                    <a:pt x="124" y="111"/>
                  </a:lnTo>
                  <a:lnTo>
                    <a:pt x="121" y="114"/>
                  </a:lnTo>
                  <a:lnTo>
                    <a:pt x="118" y="117"/>
                  </a:lnTo>
                  <a:lnTo>
                    <a:pt x="114" y="121"/>
                  </a:lnTo>
                  <a:lnTo>
                    <a:pt x="111" y="124"/>
                  </a:lnTo>
                  <a:lnTo>
                    <a:pt x="107" y="126"/>
                  </a:lnTo>
                  <a:lnTo>
                    <a:pt x="103" y="129"/>
                  </a:lnTo>
                  <a:lnTo>
                    <a:pt x="99" y="131"/>
                  </a:lnTo>
                  <a:lnTo>
                    <a:pt x="95" y="133"/>
                  </a:lnTo>
                  <a:lnTo>
                    <a:pt x="91" y="135"/>
                  </a:lnTo>
                  <a:lnTo>
                    <a:pt x="87" y="136"/>
                  </a:lnTo>
                  <a:lnTo>
                    <a:pt x="82" y="137"/>
                  </a:lnTo>
                  <a:lnTo>
                    <a:pt x="78" y="137"/>
                  </a:lnTo>
                  <a:lnTo>
                    <a:pt x="73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5" y="137"/>
                  </a:lnTo>
                  <a:lnTo>
                    <a:pt x="51" y="136"/>
                  </a:lnTo>
                  <a:lnTo>
                    <a:pt x="47" y="135"/>
                  </a:lnTo>
                  <a:lnTo>
                    <a:pt x="42" y="133"/>
                  </a:lnTo>
                  <a:lnTo>
                    <a:pt x="38" y="131"/>
                  </a:lnTo>
                  <a:lnTo>
                    <a:pt x="34" y="129"/>
                  </a:lnTo>
                  <a:lnTo>
                    <a:pt x="30" y="126"/>
                  </a:lnTo>
                  <a:lnTo>
                    <a:pt x="26" y="124"/>
                  </a:lnTo>
                  <a:lnTo>
                    <a:pt x="23" y="121"/>
                  </a:lnTo>
                  <a:lnTo>
                    <a:pt x="20" y="117"/>
                  </a:lnTo>
                  <a:lnTo>
                    <a:pt x="17" y="114"/>
                  </a:lnTo>
                  <a:lnTo>
                    <a:pt x="14" y="111"/>
                  </a:lnTo>
                  <a:lnTo>
                    <a:pt x="11" y="107"/>
                  </a:lnTo>
                  <a:lnTo>
                    <a:pt x="9" y="103"/>
                  </a:lnTo>
                  <a:lnTo>
                    <a:pt x="7" y="99"/>
                  </a:lnTo>
                  <a:lnTo>
                    <a:pt x="5" y="95"/>
                  </a:lnTo>
                  <a:lnTo>
                    <a:pt x="4" y="91"/>
                  </a:lnTo>
                  <a:lnTo>
                    <a:pt x="2" y="87"/>
                  </a:lnTo>
                  <a:lnTo>
                    <a:pt x="1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2"/>
                  </a:lnTo>
                  <a:lnTo>
                    <a:pt x="7" y="38"/>
                  </a:lnTo>
                  <a:lnTo>
                    <a:pt x="9" y="34"/>
                  </a:lnTo>
                  <a:lnTo>
                    <a:pt x="11" y="30"/>
                  </a:lnTo>
                  <a:lnTo>
                    <a:pt x="14" y="27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7" y="14"/>
                  </a:lnTo>
                  <a:lnTo>
                    <a:pt x="30" y="11"/>
                  </a:lnTo>
                  <a:lnTo>
                    <a:pt x="34" y="9"/>
                  </a:lnTo>
                  <a:lnTo>
                    <a:pt x="38" y="7"/>
                  </a:lnTo>
                  <a:lnTo>
                    <a:pt x="42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5" y="1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8" y="1"/>
                  </a:lnTo>
                  <a:lnTo>
                    <a:pt x="82" y="1"/>
                  </a:lnTo>
                  <a:lnTo>
                    <a:pt x="87" y="2"/>
                  </a:lnTo>
                  <a:lnTo>
                    <a:pt x="91" y="4"/>
                  </a:lnTo>
                  <a:lnTo>
                    <a:pt x="95" y="5"/>
                  </a:lnTo>
                  <a:lnTo>
                    <a:pt x="99" y="7"/>
                  </a:lnTo>
                  <a:lnTo>
                    <a:pt x="103" y="9"/>
                  </a:lnTo>
                  <a:lnTo>
                    <a:pt x="107" y="11"/>
                  </a:lnTo>
                  <a:lnTo>
                    <a:pt x="111" y="14"/>
                  </a:lnTo>
                  <a:lnTo>
                    <a:pt x="114" y="17"/>
                  </a:lnTo>
                  <a:lnTo>
                    <a:pt x="118" y="20"/>
                  </a:lnTo>
                  <a:lnTo>
                    <a:pt x="121" y="23"/>
                  </a:lnTo>
                  <a:lnTo>
                    <a:pt x="124" y="27"/>
                  </a:lnTo>
                  <a:lnTo>
                    <a:pt x="127" y="30"/>
                  </a:lnTo>
                  <a:lnTo>
                    <a:pt x="129" y="34"/>
                  </a:lnTo>
                  <a:lnTo>
                    <a:pt x="131" y="38"/>
                  </a:lnTo>
                  <a:lnTo>
                    <a:pt x="133" y="42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04" name="Google Shape;1104;p49"/>
            <p:cNvSpPr/>
            <p:nvPr/>
          </p:nvSpPr>
          <p:spPr>
            <a:xfrm>
              <a:off x="1237720" y="272912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0"/>
                  </a:lnTo>
                  <a:lnTo>
                    <a:pt x="56" y="32"/>
                  </a:lnTo>
                  <a:lnTo>
                    <a:pt x="56" y="34"/>
                  </a:lnTo>
                  <a:lnTo>
                    <a:pt x="55" y="35"/>
                  </a:lnTo>
                  <a:lnTo>
                    <a:pt x="55" y="37"/>
                  </a:lnTo>
                  <a:lnTo>
                    <a:pt x="55" y="39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3" y="41"/>
                  </a:lnTo>
                  <a:lnTo>
                    <a:pt x="53" y="42"/>
                  </a:lnTo>
                  <a:lnTo>
                    <a:pt x="52" y="43"/>
                  </a:lnTo>
                  <a:lnTo>
                    <a:pt x="51" y="45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7" y="49"/>
                  </a:lnTo>
                  <a:lnTo>
                    <a:pt x="45" y="50"/>
                  </a:lnTo>
                  <a:lnTo>
                    <a:pt x="44" y="51"/>
                  </a:lnTo>
                  <a:lnTo>
                    <a:pt x="42" y="52"/>
                  </a:lnTo>
                  <a:lnTo>
                    <a:pt x="40" y="53"/>
                  </a:lnTo>
                  <a:lnTo>
                    <a:pt x="39" y="54"/>
                  </a:lnTo>
                  <a:lnTo>
                    <a:pt x="37" y="54"/>
                  </a:lnTo>
                  <a:lnTo>
                    <a:pt x="35" y="55"/>
                  </a:lnTo>
                  <a:lnTo>
                    <a:pt x="33" y="55"/>
                  </a:lnTo>
                  <a:lnTo>
                    <a:pt x="31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56"/>
                  </a:lnTo>
                  <a:lnTo>
                    <a:pt x="25" y="56"/>
                  </a:lnTo>
                  <a:lnTo>
                    <a:pt x="23" y="55"/>
                  </a:lnTo>
                  <a:lnTo>
                    <a:pt x="21" y="55"/>
                  </a:lnTo>
                  <a:lnTo>
                    <a:pt x="19" y="54"/>
                  </a:lnTo>
                  <a:lnTo>
                    <a:pt x="17" y="54"/>
                  </a:lnTo>
                  <a:lnTo>
                    <a:pt x="16" y="53"/>
                  </a:lnTo>
                  <a:lnTo>
                    <a:pt x="14" y="52"/>
                  </a:lnTo>
                  <a:lnTo>
                    <a:pt x="12" y="51"/>
                  </a:lnTo>
                  <a:lnTo>
                    <a:pt x="11" y="50"/>
                  </a:lnTo>
                  <a:lnTo>
                    <a:pt x="10" y="49"/>
                  </a:lnTo>
                  <a:lnTo>
                    <a:pt x="8" y="48"/>
                  </a:lnTo>
                  <a:lnTo>
                    <a:pt x="7" y="46"/>
                  </a:lnTo>
                  <a:lnTo>
                    <a:pt x="6" y="45"/>
                  </a:lnTo>
                  <a:lnTo>
                    <a:pt x="5" y="43"/>
                  </a:lnTo>
                  <a:lnTo>
                    <a:pt x="4" y="42"/>
                  </a:lnTo>
                  <a:lnTo>
                    <a:pt x="3" y="40"/>
                  </a:lnTo>
                  <a:lnTo>
                    <a:pt x="2" y="39"/>
                  </a:lnTo>
                  <a:lnTo>
                    <a:pt x="2" y="37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1" y="22"/>
                  </a:lnTo>
                  <a:lnTo>
                    <a:pt x="1" y="21"/>
                  </a:lnTo>
                  <a:lnTo>
                    <a:pt x="2" y="19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4" y="14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8" y="8"/>
                  </a:lnTo>
                  <a:lnTo>
                    <a:pt x="10" y="7"/>
                  </a:lnTo>
                  <a:lnTo>
                    <a:pt x="11" y="6"/>
                  </a:lnTo>
                  <a:lnTo>
                    <a:pt x="12" y="5"/>
                  </a:lnTo>
                  <a:lnTo>
                    <a:pt x="14" y="4"/>
                  </a:lnTo>
                  <a:lnTo>
                    <a:pt x="16" y="3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21" y="1"/>
                  </a:lnTo>
                  <a:lnTo>
                    <a:pt x="23" y="1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3" y="1"/>
                  </a:lnTo>
                  <a:lnTo>
                    <a:pt x="35" y="1"/>
                  </a:lnTo>
                  <a:lnTo>
                    <a:pt x="37" y="2"/>
                  </a:lnTo>
                  <a:lnTo>
                    <a:pt x="39" y="2"/>
                  </a:lnTo>
                  <a:lnTo>
                    <a:pt x="40" y="3"/>
                  </a:lnTo>
                  <a:lnTo>
                    <a:pt x="42" y="4"/>
                  </a:lnTo>
                  <a:lnTo>
                    <a:pt x="44" y="5"/>
                  </a:lnTo>
                  <a:lnTo>
                    <a:pt x="45" y="6"/>
                  </a:lnTo>
                  <a:lnTo>
                    <a:pt x="47" y="7"/>
                  </a:lnTo>
                  <a:lnTo>
                    <a:pt x="48" y="8"/>
                  </a:lnTo>
                  <a:lnTo>
                    <a:pt x="49" y="10"/>
                  </a:lnTo>
                  <a:lnTo>
                    <a:pt x="51" y="11"/>
                  </a:lnTo>
                  <a:lnTo>
                    <a:pt x="52" y="13"/>
                  </a:lnTo>
                  <a:lnTo>
                    <a:pt x="53" y="14"/>
                  </a:lnTo>
                  <a:lnTo>
                    <a:pt x="54" y="16"/>
                  </a:lnTo>
                  <a:lnTo>
                    <a:pt x="54" y="17"/>
                  </a:lnTo>
                  <a:lnTo>
                    <a:pt x="55" y="19"/>
                  </a:lnTo>
                  <a:lnTo>
                    <a:pt x="55" y="21"/>
                  </a:lnTo>
                  <a:lnTo>
                    <a:pt x="56" y="22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05" name="Google Shape;1105;p49"/>
            <p:cNvSpPr/>
            <p:nvPr/>
          </p:nvSpPr>
          <p:spPr>
            <a:xfrm>
              <a:off x="1233040" y="272444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1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3"/>
                  </a:lnTo>
                  <a:lnTo>
                    <a:pt x="64" y="75"/>
                  </a:lnTo>
                  <a:lnTo>
                    <a:pt x="60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2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1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1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2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0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06" name="Google Shape;1106;p49"/>
            <p:cNvSpPr/>
            <p:nvPr/>
          </p:nvSpPr>
          <p:spPr>
            <a:xfrm>
              <a:off x="1227280" y="2718680"/>
              <a:ext cx="41760" cy="41400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5" y="57"/>
                  </a:moveTo>
                  <a:lnTo>
                    <a:pt x="115" y="63"/>
                  </a:lnTo>
                  <a:lnTo>
                    <a:pt x="114" y="69"/>
                  </a:lnTo>
                  <a:lnTo>
                    <a:pt x="112" y="74"/>
                  </a:lnTo>
                  <a:lnTo>
                    <a:pt x="110" y="79"/>
                  </a:lnTo>
                  <a:lnTo>
                    <a:pt x="108" y="84"/>
                  </a:lnTo>
                  <a:lnTo>
                    <a:pt x="105" y="89"/>
                  </a:lnTo>
                  <a:lnTo>
                    <a:pt x="102" y="93"/>
                  </a:lnTo>
                  <a:lnTo>
                    <a:pt x="98" y="97"/>
                  </a:lnTo>
                  <a:lnTo>
                    <a:pt x="94" y="101"/>
                  </a:lnTo>
                  <a:lnTo>
                    <a:pt x="89" y="104"/>
                  </a:lnTo>
                  <a:lnTo>
                    <a:pt x="84" y="107"/>
                  </a:lnTo>
                  <a:lnTo>
                    <a:pt x="79" y="110"/>
                  </a:lnTo>
                  <a:lnTo>
                    <a:pt x="74" y="111"/>
                  </a:lnTo>
                  <a:lnTo>
                    <a:pt x="69" y="113"/>
                  </a:lnTo>
                  <a:lnTo>
                    <a:pt x="63" y="114"/>
                  </a:lnTo>
                  <a:lnTo>
                    <a:pt x="57" y="114"/>
                  </a:lnTo>
                  <a:lnTo>
                    <a:pt x="51" y="114"/>
                  </a:lnTo>
                  <a:lnTo>
                    <a:pt x="46" y="113"/>
                  </a:lnTo>
                  <a:lnTo>
                    <a:pt x="40" y="111"/>
                  </a:lnTo>
                  <a:lnTo>
                    <a:pt x="35" y="110"/>
                  </a:lnTo>
                  <a:lnTo>
                    <a:pt x="30" y="107"/>
                  </a:lnTo>
                  <a:lnTo>
                    <a:pt x="25" y="104"/>
                  </a:lnTo>
                  <a:lnTo>
                    <a:pt x="21" y="101"/>
                  </a:lnTo>
                  <a:lnTo>
                    <a:pt x="17" y="97"/>
                  </a:lnTo>
                  <a:lnTo>
                    <a:pt x="13" y="93"/>
                  </a:lnTo>
                  <a:lnTo>
                    <a:pt x="10" y="89"/>
                  </a:lnTo>
                  <a:lnTo>
                    <a:pt x="7" y="84"/>
                  </a:lnTo>
                  <a:lnTo>
                    <a:pt x="4" y="79"/>
                  </a:lnTo>
                  <a:lnTo>
                    <a:pt x="3" y="74"/>
                  </a:lnTo>
                  <a:lnTo>
                    <a:pt x="1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0" y="51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7" y="30"/>
                  </a:lnTo>
                  <a:lnTo>
                    <a:pt x="10" y="25"/>
                  </a:lnTo>
                  <a:lnTo>
                    <a:pt x="13" y="21"/>
                  </a:lnTo>
                  <a:lnTo>
                    <a:pt x="17" y="16"/>
                  </a:lnTo>
                  <a:lnTo>
                    <a:pt x="21" y="13"/>
                  </a:lnTo>
                  <a:lnTo>
                    <a:pt x="25" y="10"/>
                  </a:lnTo>
                  <a:lnTo>
                    <a:pt x="30" y="7"/>
                  </a:lnTo>
                  <a:lnTo>
                    <a:pt x="35" y="4"/>
                  </a:lnTo>
                  <a:lnTo>
                    <a:pt x="40" y="3"/>
                  </a:lnTo>
                  <a:lnTo>
                    <a:pt x="46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4" y="3"/>
                  </a:lnTo>
                  <a:lnTo>
                    <a:pt x="79" y="4"/>
                  </a:lnTo>
                  <a:lnTo>
                    <a:pt x="84" y="7"/>
                  </a:lnTo>
                  <a:lnTo>
                    <a:pt x="89" y="10"/>
                  </a:lnTo>
                  <a:lnTo>
                    <a:pt x="94" y="13"/>
                  </a:lnTo>
                  <a:lnTo>
                    <a:pt x="98" y="16"/>
                  </a:lnTo>
                  <a:lnTo>
                    <a:pt x="102" y="21"/>
                  </a:lnTo>
                  <a:lnTo>
                    <a:pt x="105" y="25"/>
                  </a:lnTo>
                  <a:lnTo>
                    <a:pt x="108" y="30"/>
                  </a:lnTo>
                  <a:lnTo>
                    <a:pt x="110" y="35"/>
                  </a:lnTo>
                  <a:lnTo>
                    <a:pt x="112" y="40"/>
                  </a:lnTo>
                  <a:lnTo>
                    <a:pt x="114" y="45"/>
                  </a:lnTo>
                  <a:lnTo>
                    <a:pt x="115" y="51"/>
                  </a:lnTo>
                  <a:lnTo>
                    <a:pt x="115" y="5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07" name="Google Shape;1107;p49"/>
            <p:cNvSpPr/>
            <p:nvPr/>
          </p:nvSpPr>
          <p:spPr>
            <a:xfrm>
              <a:off x="1222960" y="271436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3"/>
                  </a:lnTo>
                  <a:lnTo>
                    <a:pt x="137" y="78"/>
                  </a:lnTo>
                  <a:lnTo>
                    <a:pt x="137" y="82"/>
                  </a:lnTo>
                  <a:lnTo>
                    <a:pt x="136" y="87"/>
                  </a:lnTo>
                  <a:lnTo>
                    <a:pt x="134" y="91"/>
                  </a:lnTo>
                  <a:lnTo>
                    <a:pt x="133" y="95"/>
                  </a:lnTo>
                  <a:lnTo>
                    <a:pt x="131" y="99"/>
                  </a:lnTo>
                  <a:lnTo>
                    <a:pt x="129" y="103"/>
                  </a:lnTo>
                  <a:lnTo>
                    <a:pt x="127" y="107"/>
                  </a:lnTo>
                  <a:lnTo>
                    <a:pt x="124" y="111"/>
                  </a:lnTo>
                  <a:lnTo>
                    <a:pt x="121" y="114"/>
                  </a:lnTo>
                  <a:lnTo>
                    <a:pt x="118" y="118"/>
                  </a:lnTo>
                  <a:lnTo>
                    <a:pt x="115" y="121"/>
                  </a:lnTo>
                  <a:lnTo>
                    <a:pt x="111" y="124"/>
                  </a:lnTo>
                  <a:lnTo>
                    <a:pt x="108" y="127"/>
                  </a:lnTo>
                  <a:lnTo>
                    <a:pt x="104" y="129"/>
                  </a:lnTo>
                  <a:lnTo>
                    <a:pt x="100" y="131"/>
                  </a:lnTo>
                  <a:lnTo>
                    <a:pt x="96" y="133"/>
                  </a:lnTo>
                  <a:lnTo>
                    <a:pt x="92" y="134"/>
                  </a:lnTo>
                  <a:lnTo>
                    <a:pt x="87" y="136"/>
                  </a:lnTo>
                  <a:lnTo>
                    <a:pt x="83" y="137"/>
                  </a:lnTo>
                  <a:lnTo>
                    <a:pt x="78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6" y="137"/>
                  </a:lnTo>
                  <a:lnTo>
                    <a:pt x="51" y="136"/>
                  </a:lnTo>
                  <a:lnTo>
                    <a:pt x="47" y="134"/>
                  </a:lnTo>
                  <a:lnTo>
                    <a:pt x="43" y="133"/>
                  </a:lnTo>
                  <a:lnTo>
                    <a:pt x="39" y="131"/>
                  </a:lnTo>
                  <a:lnTo>
                    <a:pt x="35" y="129"/>
                  </a:lnTo>
                  <a:lnTo>
                    <a:pt x="31" y="127"/>
                  </a:lnTo>
                  <a:lnTo>
                    <a:pt x="28" y="124"/>
                  </a:lnTo>
                  <a:lnTo>
                    <a:pt x="24" y="121"/>
                  </a:lnTo>
                  <a:lnTo>
                    <a:pt x="21" y="118"/>
                  </a:lnTo>
                  <a:lnTo>
                    <a:pt x="18" y="114"/>
                  </a:lnTo>
                  <a:lnTo>
                    <a:pt x="15" y="111"/>
                  </a:lnTo>
                  <a:lnTo>
                    <a:pt x="12" y="107"/>
                  </a:lnTo>
                  <a:lnTo>
                    <a:pt x="10" y="103"/>
                  </a:lnTo>
                  <a:lnTo>
                    <a:pt x="8" y="99"/>
                  </a:lnTo>
                  <a:lnTo>
                    <a:pt x="6" y="95"/>
                  </a:lnTo>
                  <a:lnTo>
                    <a:pt x="4" y="91"/>
                  </a:lnTo>
                  <a:lnTo>
                    <a:pt x="3" y="87"/>
                  </a:lnTo>
                  <a:lnTo>
                    <a:pt x="2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2" y="56"/>
                  </a:lnTo>
                  <a:lnTo>
                    <a:pt x="3" y="51"/>
                  </a:lnTo>
                  <a:lnTo>
                    <a:pt x="4" y="47"/>
                  </a:lnTo>
                  <a:lnTo>
                    <a:pt x="6" y="42"/>
                  </a:lnTo>
                  <a:lnTo>
                    <a:pt x="8" y="38"/>
                  </a:lnTo>
                  <a:lnTo>
                    <a:pt x="10" y="34"/>
                  </a:lnTo>
                  <a:lnTo>
                    <a:pt x="12" y="30"/>
                  </a:lnTo>
                  <a:lnTo>
                    <a:pt x="15" y="27"/>
                  </a:lnTo>
                  <a:lnTo>
                    <a:pt x="18" y="23"/>
                  </a:lnTo>
                  <a:lnTo>
                    <a:pt x="21" y="20"/>
                  </a:lnTo>
                  <a:lnTo>
                    <a:pt x="24" y="17"/>
                  </a:lnTo>
                  <a:lnTo>
                    <a:pt x="28" y="14"/>
                  </a:lnTo>
                  <a:lnTo>
                    <a:pt x="31" y="11"/>
                  </a:lnTo>
                  <a:lnTo>
                    <a:pt x="35" y="9"/>
                  </a:lnTo>
                  <a:lnTo>
                    <a:pt x="39" y="7"/>
                  </a:lnTo>
                  <a:lnTo>
                    <a:pt x="43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6" y="1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8" y="1"/>
                  </a:lnTo>
                  <a:lnTo>
                    <a:pt x="83" y="1"/>
                  </a:lnTo>
                  <a:lnTo>
                    <a:pt x="87" y="2"/>
                  </a:lnTo>
                  <a:lnTo>
                    <a:pt x="92" y="4"/>
                  </a:lnTo>
                  <a:lnTo>
                    <a:pt x="96" y="5"/>
                  </a:lnTo>
                  <a:lnTo>
                    <a:pt x="100" y="7"/>
                  </a:lnTo>
                  <a:lnTo>
                    <a:pt x="104" y="9"/>
                  </a:lnTo>
                  <a:lnTo>
                    <a:pt x="108" y="11"/>
                  </a:lnTo>
                  <a:lnTo>
                    <a:pt x="111" y="14"/>
                  </a:lnTo>
                  <a:lnTo>
                    <a:pt x="115" y="17"/>
                  </a:lnTo>
                  <a:lnTo>
                    <a:pt x="118" y="20"/>
                  </a:lnTo>
                  <a:lnTo>
                    <a:pt x="121" y="23"/>
                  </a:lnTo>
                  <a:lnTo>
                    <a:pt x="124" y="27"/>
                  </a:lnTo>
                  <a:lnTo>
                    <a:pt x="127" y="30"/>
                  </a:lnTo>
                  <a:lnTo>
                    <a:pt x="129" y="34"/>
                  </a:lnTo>
                  <a:lnTo>
                    <a:pt x="131" y="38"/>
                  </a:lnTo>
                  <a:lnTo>
                    <a:pt x="133" y="42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08" name="Google Shape;1108;p49"/>
            <p:cNvSpPr/>
            <p:nvPr/>
          </p:nvSpPr>
          <p:spPr>
            <a:xfrm>
              <a:off x="1320520" y="272912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0"/>
                  </a:lnTo>
                  <a:lnTo>
                    <a:pt x="56" y="32"/>
                  </a:lnTo>
                  <a:lnTo>
                    <a:pt x="55" y="34"/>
                  </a:lnTo>
                  <a:lnTo>
                    <a:pt x="55" y="35"/>
                  </a:lnTo>
                  <a:lnTo>
                    <a:pt x="54" y="37"/>
                  </a:lnTo>
                  <a:lnTo>
                    <a:pt x="54" y="39"/>
                  </a:lnTo>
                  <a:lnTo>
                    <a:pt x="53" y="40"/>
                  </a:lnTo>
                  <a:lnTo>
                    <a:pt x="52" y="42"/>
                  </a:lnTo>
                  <a:lnTo>
                    <a:pt x="51" y="43"/>
                  </a:lnTo>
                  <a:lnTo>
                    <a:pt x="50" y="45"/>
                  </a:lnTo>
                  <a:lnTo>
                    <a:pt x="49" y="46"/>
                  </a:lnTo>
                  <a:lnTo>
                    <a:pt x="48" y="48"/>
                  </a:lnTo>
                  <a:lnTo>
                    <a:pt x="46" y="49"/>
                  </a:lnTo>
                  <a:lnTo>
                    <a:pt x="45" y="50"/>
                  </a:lnTo>
                  <a:lnTo>
                    <a:pt x="43" y="51"/>
                  </a:lnTo>
                  <a:lnTo>
                    <a:pt x="42" y="52"/>
                  </a:lnTo>
                  <a:lnTo>
                    <a:pt x="40" y="53"/>
                  </a:lnTo>
                  <a:lnTo>
                    <a:pt x="39" y="54"/>
                  </a:lnTo>
                  <a:lnTo>
                    <a:pt x="37" y="54"/>
                  </a:lnTo>
                  <a:lnTo>
                    <a:pt x="35" y="55"/>
                  </a:lnTo>
                  <a:lnTo>
                    <a:pt x="34" y="55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56"/>
                  </a:lnTo>
                  <a:lnTo>
                    <a:pt x="24" y="56"/>
                  </a:lnTo>
                  <a:lnTo>
                    <a:pt x="22" y="55"/>
                  </a:lnTo>
                  <a:lnTo>
                    <a:pt x="21" y="55"/>
                  </a:lnTo>
                  <a:lnTo>
                    <a:pt x="19" y="54"/>
                  </a:lnTo>
                  <a:lnTo>
                    <a:pt x="17" y="54"/>
                  </a:lnTo>
                  <a:lnTo>
                    <a:pt x="16" y="53"/>
                  </a:lnTo>
                  <a:lnTo>
                    <a:pt x="14" y="52"/>
                  </a:lnTo>
                  <a:lnTo>
                    <a:pt x="13" y="51"/>
                  </a:lnTo>
                  <a:lnTo>
                    <a:pt x="11" y="50"/>
                  </a:lnTo>
                  <a:lnTo>
                    <a:pt x="10" y="49"/>
                  </a:lnTo>
                  <a:lnTo>
                    <a:pt x="8" y="48"/>
                  </a:lnTo>
                  <a:lnTo>
                    <a:pt x="7" y="46"/>
                  </a:lnTo>
                  <a:lnTo>
                    <a:pt x="6" y="45"/>
                  </a:lnTo>
                  <a:lnTo>
                    <a:pt x="5" y="43"/>
                  </a:lnTo>
                  <a:lnTo>
                    <a:pt x="4" y="42"/>
                  </a:lnTo>
                  <a:lnTo>
                    <a:pt x="3" y="40"/>
                  </a:lnTo>
                  <a:lnTo>
                    <a:pt x="2" y="39"/>
                  </a:lnTo>
                  <a:lnTo>
                    <a:pt x="2" y="37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1" y="21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5"/>
                  </a:lnTo>
                  <a:lnTo>
                    <a:pt x="4" y="14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8" y="8"/>
                  </a:lnTo>
                  <a:lnTo>
                    <a:pt x="10" y="7"/>
                  </a:lnTo>
                  <a:lnTo>
                    <a:pt x="11" y="6"/>
                  </a:lnTo>
                  <a:lnTo>
                    <a:pt x="12" y="5"/>
                  </a:lnTo>
                  <a:lnTo>
                    <a:pt x="14" y="4"/>
                  </a:lnTo>
                  <a:lnTo>
                    <a:pt x="16" y="3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7" y="2"/>
                  </a:lnTo>
                  <a:lnTo>
                    <a:pt x="39" y="2"/>
                  </a:lnTo>
                  <a:lnTo>
                    <a:pt x="40" y="3"/>
                  </a:lnTo>
                  <a:lnTo>
                    <a:pt x="42" y="4"/>
                  </a:lnTo>
                  <a:lnTo>
                    <a:pt x="43" y="5"/>
                  </a:lnTo>
                  <a:lnTo>
                    <a:pt x="45" y="6"/>
                  </a:lnTo>
                  <a:lnTo>
                    <a:pt x="46" y="7"/>
                  </a:lnTo>
                  <a:lnTo>
                    <a:pt x="48" y="8"/>
                  </a:lnTo>
                  <a:lnTo>
                    <a:pt x="49" y="10"/>
                  </a:lnTo>
                  <a:lnTo>
                    <a:pt x="50" y="11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4"/>
                  </a:lnTo>
                  <a:lnTo>
                    <a:pt x="53" y="15"/>
                  </a:lnTo>
                  <a:lnTo>
                    <a:pt x="53" y="16"/>
                  </a:lnTo>
                  <a:lnTo>
                    <a:pt x="53" y="16"/>
                  </a:lnTo>
                  <a:lnTo>
                    <a:pt x="54" y="17"/>
                  </a:lnTo>
                  <a:lnTo>
                    <a:pt x="55" y="19"/>
                  </a:lnTo>
                  <a:lnTo>
                    <a:pt x="55" y="21"/>
                  </a:lnTo>
                  <a:lnTo>
                    <a:pt x="56" y="22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09" name="Google Shape;1109;p49"/>
            <p:cNvSpPr/>
            <p:nvPr/>
          </p:nvSpPr>
          <p:spPr>
            <a:xfrm>
              <a:off x="1315840" y="272444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1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3"/>
                  </a:lnTo>
                  <a:lnTo>
                    <a:pt x="64" y="75"/>
                  </a:lnTo>
                  <a:lnTo>
                    <a:pt x="61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1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1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1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1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1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10" name="Google Shape;1110;p49"/>
            <p:cNvSpPr/>
            <p:nvPr/>
          </p:nvSpPr>
          <p:spPr>
            <a:xfrm>
              <a:off x="1310080" y="2718680"/>
              <a:ext cx="41400" cy="41400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114" y="57"/>
                  </a:moveTo>
                  <a:lnTo>
                    <a:pt x="114" y="63"/>
                  </a:lnTo>
                  <a:lnTo>
                    <a:pt x="113" y="69"/>
                  </a:lnTo>
                  <a:lnTo>
                    <a:pt x="111" y="74"/>
                  </a:lnTo>
                  <a:lnTo>
                    <a:pt x="110" y="79"/>
                  </a:lnTo>
                  <a:lnTo>
                    <a:pt x="107" y="84"/>
                  </a:lnTo>
                  <a:lnTo>
                    <a:pt x="104" y="89"/>
                  </a:lnTo>
                  <a:lnTo>
                    <a:pt x="101" y="93"/>
                  </a:lnTo>
                  <a:lnTo>
                    <a:pt x="97" y="97"/>
                  </a:lnTo>
                  <a:lnTo>
                    <a:pt x="93" y="101"/>
                  </a:lnTo>
                  <a:lnTo>
                    <a:pt x="89" y="104"/>
                  </a:lnTo>
                  <a:lnTo>
                    <a:pt x="84" y="107"/>
                  </a:lnTo>
                  <a:lnTo>
                    <a:pt x="79" y="110"/>
                  </a:lnTo>
                  <a:lnTo>
                    <a:pt x="74" y="111"/>
                  </a:lnTo>
                  <a:lnTo>
                    <a:pt x="69" y="113"/>
                  </a:lnTo>
                  <a:lnTo>
                    <a:pt x="63" y="114"/>
                  </a:lnTo>
                  <a:lnTo>
                    <a:pt x="57" y="114"/>
                  </a:lnTo>
                  <a:lnTo>
                    <a:pt x="51" y="114"/>
                  </a:lnTo>
                  <a:lnTo>
                    <a:pt x="45" y="113"/>
                  </a:lnTo>
                  <a:lnTo>
                    <a:pt x="40" y="111"/>
                  </a:lnTo>
                  <a:lnTo>
                    <a:pt x="35" y="110"/>
                  </a:lnTo>
                  <a:lnTo>
                    <a:pt x="30" y="107"/>
                  </a:lnTo>
                  <a:lnTo>
                    <a:pt x="25" y="104"/>
                  </a:lnTo>
                  <a:lnTo>
                    <a:pt x="21" y="101"/>
                  </a:lnTo>
                  <a:lnTo>
                    <a:pt x="16" y="97"/>
                  </a:lnTo>
                  <a:lnTo>
                    <a:pt x="13" y="93"/>
                  </a:lnTo>
                  <a:lnTo>
                    <a:pt x="10" y="89"/>
                  </a:lnTo>
                  <a:lnTo>
                    <a:pt x="7" y="84"/>
                  </a:lnTo>
                  <a:lnTo>
                    <a:pt x="4" y="79"/>
                  </a:lnTo>
                  <a:lnTo>
                    <a:pt x="3" y="74"/>
                  </a:lnTo>
                  <a:lnTo>
                    <a:pt x="1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0" y="51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7" y="30"/>
                  </a:lnTo>
                  <a:lnTo>
                    <a:pt x="10" y="25"/>
                  </a:lnTo>
                  <a:lnTo>
                    <a:pt x="13" y="21"/>
                  </a:lnTo>
                  <a:lnTo>
                    <a:pt x="16" y="16"/>
                  </a:lnTo>
                  <a:lnTo>
                    <a:pt x="21" y="13"/>
                  </a:lnTo>
                  <a:lnTo>
                    <a:pt x="25" y="10"/>
                  </a:lnTo>
                  <a:lnTo>
                    <a:pt x="30" y="7"/>
                  </a:lnTo>
                  <a:lnTo>
                    <a:pt x="35" y="4"/>
                  </a:lnTo>
                  <a:lnTo>
                    <a:pt x="40" y="3"/>
                  </a:lnTo>
                  <a:lnTo>
                    <a:pt x="45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4" y="3"/>
                  </a:lnTo>
                  <a:lnTo>
                    <a:pt x="79" y="4"/>
                  </a:lnTo>
                  <a:lnTo>
                    <a:pt x="84" y="7"/>
                  </a:lnTo>
                  <a:lnTo>
                    <a:pt x="89" y="10"/>
                  </a:lnTo>
                  <a:lnTo>
                    <a:pt x="93" y="13"/>
                  </a:lnTo>
                  <a:lnTo>
                    <a:pt x="97" y="16"/>
                  </a:lnTo>
                  <a:lnTo>
                    <a:pt x="101" y="21"/>
                  </a:lnTo>
                  <a:lnTo>
                    <a:pt x="104" y="25"/>
                  </a:lnTo>
                  <a:lnTo>
                    <a:pt x="107" y="30"/>
                  </a:lnTo>
                  <a:lnTo>
                    <a:pt x="110" y="35"/>
                  </a:lnTo>
                  <a:lnTo>
                    <a:pt x="111" y="40"/>
                  </a:lnTo>
                  <a:lnTo>
                    <a:pt x="113" y="45"/>
                  </a:lnTo>
                  <a:lnTo>
                    <a:pt x="114" y="51"/>
                  </a:lnTo>
                  <a:lnTo>
                    <a:pt x="114" y="5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11" name="Google Shape;1111;p49"/>
            <p:cNvSpPr/>
            <p:nvPr/>
          </p:nvSpPr>
          <p:spPr>
            <a:xfrm>
              <a:off x="1305760" y="271436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3"/>
                  </a:lnTo>
                  <a:lnTo>
                    <a:pt x="137" y="78"/>
                  </a:lnTo>
                  <a:lnTo>
                    <a:pt x="137" y="82"/>
                  </a:lnTo>
                  <a:lnTo>
                    <a:pt x="136" y="87"/>
                  </a:lnTo>
                  <a:lnTo>
                    <a:pt x="134" y="91"/>
                  </a:lnTo>
                  <a:lnTo>
                    <a:pt x="133" y="95"/>
                  </a:lnTo>
                  <a:lnTo>
                    <a:pt x="131" y="99"/>
                  </a:lnTo>
                  <a:lnTo>
                    <a:pt x="129" y="103"/>
                  </a:lnTo>
                  <a:lnTo>
                    <a:pt x="127" y="107"/>
                  </a:lnTo>
                  <a:lnTo>
                    <a:pt x="124" y="111"/>
                  </a:lnTo>
                  <a:lnTo>
                    <a:pt x="121" y="114"/>
                  </a:lnTo>
                  <a:lnTo>
                    <a:pt x="118" y="118"/>
                  </a:lnTo>
                  <a:lnTo>
                    <a:pt x="115" y="121"/>
                  </a:lnTo>
                  <a:lnTo>
                    <a:pt x="111" y="124"/>
                  </a:lnTo>
                  <a:lnTo>
                    <a:pt x="108" y="127"/>
                  </a:lnTo>
                  <a:lnTo>
                    <a:pt x="104" y="129"/>
                  </a:lnTo>
                  <a:lnTo>
                    <a:pt x="100" y="131"/>
                  </a:lnTo>
                  <a:lnTo>
                    <a:pt x="96" y="133"/>
                  </a:lnTo>
                  <a:lnTo>
                    <a:pt x="91" y="134"/>
                  </a:lnTo>
                  <a:lnTo>
                    <a:pt x="87" y="136"/>
                  </a:lnTo>
                  <a:lnTo>
                    <a:pt x="83" y="137"/>
                  </a:lnTo>
                  <a:lnTo>
                    <a:pt x="78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5" y="138"/>
                  </a:lnTo>
                  <a:lnTo>
                    <a:pt x="60" y="137"/>
                  </a:lnTo>
                  <a:lnTo>
                    <a:pt x="56" y="137"/>
                  </a:lnTo>
                  <a:lnTo>
                    <a:pt x="51" y="136"/>
                  </a:lnTo>
                  <a:lnTo>
                    <a:pt x="47" y="134"/>
                  </a:lnTo>
                  <a:lnTo>
                    <a:pt x="43" y="133"/>
                  </a:lnTo>
                  <a:lnTo>
                    <a:pt x="39" y="131"/>
                  </a:lnTo>
                  <a:lnTo>
                    <a:pt x="35" y="129"/>
                  </a:lnTo>
                  <a:lnTo>
                    <a:pt x="31" y="127"/>
                  </a:lnTo>
                  <a:lnTo>
                    <a:pt x="27" y="124"/>
                  </a:lnTo>
                  <a:lnTo>
                    <a:pt x="24" y="121"/>
                  </a:lnTo>
                  <a:lnTo>
                    <a:pt x="20" y="118"/>
                  </a:lnTo>
                  <a:lnTo>
                    <a:pt x="17" y="114"/>
                  </a:lnTo>
                  <a:lnTo>
                    <a:pt x="14" y="111"/>
                  </a:lnTo>
                  <a:lnTo>
                    <a:pt x="11" y="107"/>
                  </a:lnTo>
                  <a:lnTo>
                    <a:pt x="9" y="103"/>
                  </a:lnTo>
                  <a:lnTo>
                    <a:pt x="7" y="99"/>
                  </a:lnTo>
                  <a:lnTo>
                    <a:pt x="5" y="95"/>
                  </a:lnTo>
                  <a:lnTo>
                    <a:pt x="4" y="91"/>
                  </a:lnTo>
                  <a:lnTo>
                    <a:pt x="2" y="87"/>
                  </a:lnTo>
                  <a:lnTo>
                    <a:pt x="1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2"/>
                  </a:lnTo>
                  <a:lnTo>
                    <a:pt x="7" y="38"/>
                  </a:lnTo>
                  <a:lnTo>
                    <a:pt x="9" y="34"/>
                  </a:lnTo>
                  <a:lnTo>
                    <a:pt x="11" y="30"/>
                  </a:lnTo>
                  <a:lnTo>
                    <a:pt x="14" y="27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4" y="17"/>
                  </a:lnTo>
                  <a:lnTo>
                    <a:pt x="27" y="14"/>
                  </a:lnTo>
                  <a:lnTo>
                    <a:pt x="31" y="11"/>
                  </a:lnTo>
                  <a:lnTo>
                    <a:pt x="35" y="9"/>
                  </a:lnTo>
                  <a:lnTo>
                    <a:pt x="39" y="7"/>
                  </a:lnTo>
                  <a:lnTo>
                    <a:pt x="43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6" y="1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8" y="1"/>
                  </a:lnTo>
                  <a:lnTo>
                    <a:pt x="83" y="1"/>
                  </a:lnTo>
                  <a:lnTo>
                    <a:pt x="87" y="2"/>
                  </a:lnTo>
                  <a:lnTo>
                    <a:pt x="91" y="4"/>
                  </a:lnTo>
                  <a:lnTo>
                    <a:pt x="96" y="5"/>
                  </a:lnTo>
                  <a:lnTo>
                    <a:pt x="100" y="7"/>
                  </a:lnTo>
                  <a:lnTo>
                    <a:pt x="104" y="9"/>
                  </a:lnTo>
                  <a:lnTo>
                    <a:pt x="108" y="11"/>
                  </a:lnTo>
                  <a:lnTo>
                    <a:pt x="111" y="14"/>
                  </a:lnTo>
                  <a:lnTo>
                    <a:pt x="115" y="17"/>
                  </a:lnTo>
                  <a:lnTo>
                    <a:pt x="118" y="20"/>
                  </a:lnTo>
                  <a:lnTo>
                    <a:pt x="121" y="23"/>
                  </a:lnTo>
                  <a:lnTo>
                    <a:pt x="124" y="27"/>
                  </a:lnTo>
                  <a:lnTo>
                    <a:pt x="127" y="30"/>
                  </a:lnTo>
                  <a:lnTo>
                    <a:pt x="129" y="34"/>
                  </a:lnTo>
                  <a:lnTo>
                    <a:pt x="131" y="38"/>
                  </a:lnTo>
                  <a:lnTo>
                    <a:pt x="133" y="42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12" name="Google Shape;1112;p49"/>
            <p:cNvSpPr/>
            <p:nvPr/>
          </p:nvSpPr>
          <p:spPr>
            <a:xfrm>
              <a:off x="1447240" y="280580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7"/>
                  </a:lnTo>
                  <a:lnTo>
                    <a:pt x="54" y="39"/>
                  </a:lnTo>
                  <a:lnTo>
                    <a:pt x="53" y="42"/>
                  </a:lnTo>
                  <a:lnTo>
                    <a:pt x="51" y="44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50"/>
                  </a:lnTo>
                  <a:lnTo>
                    <a:pt x="44" y="51"/>
                  </a:lnTo>
                  <a:lnTo>
                    <a:pt x="41" y="53"/>
                  </a:lnTo>
                  <a:lnTo>
                    <a:pt x="39" y="54"/>
                  </a:lnTo>
                  <a:lnTo>
                    <a:pt x="36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17" y="54"/>
                  </a:lnTo>
                  <a:lnTo>
                    <a:pt x="15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4" y="3"/>
                  </a:lnTo>
                  <a:lnTo>
                    <a:pt x="17" y="2"/>
                  </a:lnTo>
                  <a:lnTo>
                    <a:pt x="19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43" y="5"/>
                  </a:lnTo>
                  <a:lnTo>
                    <a:pt x="46" y="7"/>
                  </a:lnTo>
                  <a:lnTo>
                    <a:pt x="48" y="8"/>
                  </a:lnTo>
                  <a:lnTo>
                    <a:pt x="49" y="10"/>
                  </a:lnTo>
                  <a:lnTo>
                    <a:pt x="51" y="13"/>
                  </a:lnTo>
                  <a:lnTo>
                    <a:pt x="53" y="15"/>
                  </a:lnTo>
                  <a:lnTo>
                    <a:pt x="54" y="17"/>
                  </a:lnTo>
                  <a:lnTo>
                    <a:pt x="55" y="20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13" name="Google Shape;1113;p49"/>
            <p:cNvSpPr/>
            <p:nvPr/>
          </p:nvSpPr>
          <p:spPr>
            <a:xfrm>
              <a:off x="1442560" y="280112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1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3"/>
                  </a:lnTo>
                  <a:lnTo>
                    <a:pt x="64" y="75"/>
                  </a:lnTo>
                  <a:lnTo>
                    <a:pt x="60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2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1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1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1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0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2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14" name="Google Shape;1114;p49"/>
            <p:cNvSpPr/>
            <p:nvPr/>
          </p:nvSpPr>
          <p:spPr>
            <a:xfrm>
              <a:off x="1436440" y="279536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7"/>
                  </a:moveTo>
                  <a:lnTo>
                    <a:pt x="115" y="63"/>
                  </a:lnTo>
                  <a:lnTo>
                    <a:pt x="114" y="69"/>
                  </a:lnTo>
                  <a:lnTo>
                    <a:pt x="112" y="74"/>
                  </a:lnTo>
                  <a:lnTo>
                    <a:pt x="111" y="80"/>
                  </a:lnTo>
                  <a:lnTo>
                    <a:pt x="108" y="85"/>
                  </a:lnTo>
                  <a:lnTo>
                    <a:pt x="105" y="89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90" y="105"/>
                  </a:lnTo>
                  <a:lnTo>
                    <a:pt x="85" y="108"/>
                  </a:lnTo>
                  <a:lnTo>
                    <a:pt x="80" y="110"/>
                  </a:lnTo>
                  <a:lnTo>
                    <a:pt x="75" y="112"/>
                  </a:lnTo>
                  <a:lnTo>
                    <a:pt x="69" y="114"/>
                  </a:lnTo>
                  <a:lnTo>
                    <a:pt x="64" y="115"/>
                  </a:lnTo>
                  <a:lnTo>
                    <a:pt x="58" y="115"/>
                  </a:lnTo>
                  <a:lnTo>
                    <a:pt x="52" y="115"/>
                  </a:lnTo>
                  <a:lnTo>
                    <a:pt x="46" y="114"/>
                  </a:lnTo>
                  <a:lnTo>
                    <a:pt x="41" y="112"/>
                  </a:lnTo>
                  <a:lnTo>
                    <a:pt x="36" y="110"/>
                  </a:lnTo>
                  <a:lnTo>
                    <a:pt x="31" y="108"/>
                  </a:lnTo>
                  <a:lnTo>
                    <a:pt x="26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89"/>
                  </a:lnTo>
                  <a:lnTo>
                    <a:pt x="7" y="85"/>
                  </a:lnTo>
                  <a:lnTo>
                    <a:pt x="5" y="80"/>
                  </a:lnTo>
                  <a:lnTo>
                    <a:pt x="3" y="74"/>
                  </a:lnTo>
                  <a:lnTo>
                    <a:pt x="1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0" y="51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5" y="35"/>
                  </a:lnTo>
                  <a:lnTo>
                    <a:pt x="7" y="30"/>
                  </a:lnTo>
                  <a:lnTo>
                    <a:pt x="10" y="25"/>
                  </a:lnTo>
                  <a:lnTo>
                    <a:pt x="13" y="21"/>
                  </a:lnTo>
                  <a:lnTo>
                    <a:pt x="17" y="16"/>
                  </a:lnTo>
                  <a:lnTo>
                    <a:pt x="21" y="13"/>
                  </a:lnTo>
                  <a:lnTo>
                    <a:pt x="26" y="10"/>
                  </a:lnTo>
                  <a:lnTo>
                    <a:pt x="31" y="7"/>
                  </a:lnTo>
                  <a:lnTo>
                    <a:pt x="36" y="4"/>
                  </a:lnTo>
                  <a:lnTo>
                    <a:pt x="41" y="3"/>
                  </a:lnTo>
                  <a:lnTo>
                    <a:pt x="46" y="1"/>
                  </a:lnTo>
                  <a:lnTo>
                    <a:pt x="52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69" y="1"/>
                  </a:lnTo>
                  <a:lnTo>
                    <a:pt x="75" y="3"/>
                  </a:lnTo>
                  <a:lnTo>
                    <a:pt x="80" y="4"/>
                  </a:lnTo>
                  <a:lnTo>
                    <a:pt x="85" y="7"/>
                  </a:lnTo>
                  <a:lnTo>
                    <a:pt x="90" y="10"/>
                  </a:lnTo>
                  <a:lnTo>
                    <a:pt x="94" y="13"/>
                  </a:lnTo>
                  <a:lnTo>
                    <a:pt x="98" y="16"/>
                  </a:lnTo>
                  <a:lnTo>
                    <a:pt x="102" y="21"/>
                  </a:lnTo>
                  <a:lnTo>
                    <a:pt x="105" y="25"/>
                  </a:lnTo>
                  <a:lnTo>
                    <a:pt x="108" y="30"/>
                  </a:lnTo>
                  <a:lnTo>
                    <a:pt x="111" y="35"/>
                  </a:lnTo>
                  <a:lnTo>
                    <a:pt x="112" y="40"/>
                  </a:lnTo>
                  <a:lnTo>
                    <a:pt x="114" y="45"/>
                  </a:lnTo>
                  <a:lnTo>
                    <a:pt x="115" y="51"/>
                  </a:lnTo>
                  <a:lnTo>
                    <a:pt x="115" y="5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15" name="Google Shape;1115;p49"/>
            <p:cNvSpPr/>
            <p:nvPr/>
          </p:nvSpPr>
          <p:spPr>
            <a:xfrm>
              <a:off x="1195600" y="2814800"/>
              <a:ext cx="266760" cy="106200"/>
            </a:xfrm>
            <a:custGeom>
              <a:avLst/>
              <a:gdLst/>
              <a:ahLst/>
              <a:cxnLst/>
              <a:rect l="l" t="t" r="r" b="b"/>
              <a:pathLst>
                <a:path w="741" h="295" extrusionOk="0">
                  <a:moveTo>
                    <a:pt x="457" y="294"/>
                  </a:moveTo>
                  <a:lnTo>
                    <a:pt x="213" y="294"/>
                  </a:lnTo>
                  <a:lnTo>
                    <a:pt x="155" y="231"/>
                  </a:lnTo>
                  <a:lnTo>
                    <a:pt x="0" y="231"/>
                  </a:lnTo>
                  <a:lnTo>
                    <a:pt x="0" y="223"/>
                  </a:lnTo>
                  <a:lnTo>
                    <a:pt x="159" y="223"/>
                  </a:lnTo>
                  <a:lnTo>
                    <a:pt x="216" y="286"/>
                  </a:lnTo>
                  <a:lnTo>
                    <a:pt x="453" y="286"/>
                  </a:lnTo>
                  <a:lnTo>
                    <a:pt x="734" y="0"/>
                  </a:lnTo>
                  <a:lnTo>
                    <a:pt x="740" y="5"/>
                  </a:lnTo>
                  <a:lnTo>
                    <a:pt x="457" y="294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16" name="Google Shape;1116;p49"/>
            <p:cNvSpPr/>
            <p:nvPr/>
          </p:nvSpPr>
          <p:spPr>
            <a:xfrm>
              <a:off x="1163200" y="2876000"/>
              <a:ext cx="45000" cy="45360"/>
            </a:xfrm>
            <a:custGeom>
              <a:avLst/>
              <a:gdLst/>
              <a:ahLst/>
              <a:cxnLst/>
              <a:rect l="l" t="t" r="r" b="b"/>
              <a:pathLst>
                <a:path w="125" h="126" extrusionOk="0">
                  <a:moveTo>
                    <a:pt x="62" y="125"/>
                  </a:moveTo>
                  <a:lnTo>
                    <a:pt x="56" y="125"/>
                  </a:lnTo>
                  <a:lnTo>
                    <a:pt x="49" y="124"/>
                  </a:lnTo>
                  <a:lnTo>
                    <a:pt x="43" y="122"/>
                  </a:lnTo>
                  <a:lnTo>
                    <a:pt x="38" y="120"/>
                  </a:lnTo>
                  <a:lnTo>
                    <a:pt x="32" y="118"/>
                  </a:lnTo>
                  <a:lnTo>
                    <a:pt x="27" y="114"/>
                  </a:lnTo>
                  <a:lnTo>
                    <a:pt x="22" y="111"/>
                  </a:lnTo>
                  <a:lnTo>
                    <a:pt x="18" y="107"/>
                  </a:lnTo>
                  <a:lnTo>
                    <a:pt x="14" y="103"/>
                  </a:lnTo>
                  <a:lnTo>
                    <a:pt x="10" y="98"/>
                  </a:lnTo>
                  <a:lnTo>
                    <a:pt x="7" y="93"/>
                  </a:lnTo>
                  <a:lnTo>
                    <a:pt x="5" y="87"/>
                  </a:lnTo>
                  <a:lnTo>
                    <a:pt x="3" y="82"/>
                  </a:lnTo>
                  <a:lnTo>
                    <a:pt x="1" y="76"/>
                  </a:lnTo>
                  <a:lnTo>
                    <a:pt x="0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1" y="50"/>
                  </a:lnTo>
                  <a:lnTo>
                    <a:pt x="3" y="44"/>
                  </a:lnTo>
                  <a:lnTo>
                    <a:pt x="5" y="39"/>
                  </a:lnTo>
                  <a:lnTo>
                    <a:pt x="7" y="33"/>
                  </a:lnTo>
                  <a:lnTo>
                    <a:pt x="10" y="28"/>
                  </a:lnTo>
                  <a:lnTo>
                    <a:pt x="14" y="23"/>
                  </a:lnTo>
                  <a:lnTo>
                    <a:pt x="18" y="19"/>
                  </a:lnTo>
                  <a:lnTo>
                    <a:pt x="22" y="14"/>
                  </a:lnTo>
                  <a:lnTo>
                    <a:pt x="27" y="11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3" y="3"/>
                  </a:lnTo>
                  <a:lnTo>
                    <a:pt x="49" y="1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4" y="1"/>
                  </a:lnTo>
                  <a:lnTo>
                    <a:pt x="80" y="3"/>
                  </a:lnTo>
                  <a:lnTo>
                    <a:pt x="86" y="5"/>
                  </a:lnTo>
                  <a:lnTo>
                    <a:pt x="91" y="8"/>
                  </a:lnTo>
                  <a:lnTo>
                    <a:pt x="97" y="11"/>
                  </a:lnTo>
                  <a:lnTo>
                    <a:pt x="101" y="14"/>
                  </a:lnTo>
                  <a:lnTo>
                    <a:pt x="106" y="19"/>
                  </a:lnTo>
                  <a:lnTo>
                    <a:pt x="110" y="23"/>
                  </a:lnTo>
                  <a:lnTo>
                    <a:pt x="113" y="28"/>
                  </a:lnTo>
                  <a:lnTo>
                    <a:pt x="116" y="33"/>
                  </a:lnTo>
                  <a:lnTo>
                    <a:pt x="119" y="39"/>
                  </a:lnTo>
                  <a:lnTo>
                    <a:pt x="121" y="44"/>
                  </a:lnTo>
                  <a:lnTo>
                    <a:pt x="123" y="50"/>
                  </a:lnTo>
                  <a:lnTo>
                    <a:pt x="124" y="57"/>
                  </a:lnTo>
                  <a:lnTo>
                    <a:pt x="124" y="63"/>
                  </a:lnTo>
                  <a:lnTo>
                    <a:pt x="124" y="69"/>
                  </a:lnTo>
                  <a:lnTo>
                    <a:pt x="123" y="76"/>
                  </a:lnTo>
                  <a:lnTo>
                    <a:pt x="121" y="82"/>
                  </a:lnTo>
                  <a:lnTo>
                    <a:pt x="119" y="87"/>
                  </a:lnTo>
                  <a:lnTo>
                    <a:pt x="116" y="93"/>
                  </a:lnTo>
                  <a:lnTo>
                    <a:pt x="113" y="98"/>
                  </a:lnTo>
                  <a:lnTo>
                    <a:pt x="110" y="103"/>
                  </a:lnTo>
                  <a:lnTo>
                    <a:pt x="106" y="107"/>
                  </a:lnTo>
                  <a:lnTo>
                    <a:pt x="101" y="111"/>
                  </a:lnTo>
                  <a:lnTo>
                    <a:pt x="97" y="114"/>
                  </a:lnTo>
                  <a:lnTo>
                    <a:pt x="91" y="118"/>
                  </a:lnTo>
                  <a:lnTo>
                    <a:pt x="86" y="120"/>
                  </a:lnTo>
                  <a:lnTo>
                    <a:pt x="80" y="122"/>
                  </a:lnTo>
                  <a:lnTo>
                    <a:pt x="74" y="124"/>
                  </a:lnTo>
                  <a:lnTo>
                    <a:pt x="68" y="125"/>
                  </a:lnTo>
                  <a:lnTo>
                    <a:pt x="62" y="125"/>
                  </a:lnTo>
                  <a:moveTo>
                    <a:pt x="62" y="21"/>
                  </a:moveTo>
                  <a:lnTo>
                    <a:pt x="58" y="21"/>
                  </a:lnTo>
                  <a:lnTo>
                    <a:pt x="54" y="22"/>
                  </a:lnTo>
                  <a:lnTo>
                    <a:pt x="50" y="23"/>
                  </a:lnTo>
                  <a:lnTo>
                    <a:pt x="46" y="24"/>
                  </a:lnTo>
                  <a:lnTo>
                    <a:pt x="42" y="26"/>
                  </a:lnTo>
                  <a:lnTo>
                    <a:pt x="39" y="28"/>
                  </a:lnTo>
                  <a:lnTo>
                    <a:pt x="35" y="31"/>
                  </a:lnTo>
                  <a:lnTo>
                    <a:pt x="32" y="33"/>
                  </a:lnTo>
                  <a:lnTo>
                    <a:pt x="30" y="36"/>
                  </a:lnTo>
                  <a:lnTo>
                    <a:pt x="27" y="40"/>
                  </a:lnTo>
                  <a:lnTo>
                    <a:pt x="25" y="43"/>
                  </a:lnTo>
                  <a:lnTo>
                    <a:pt x="23" y="47"/>
                  </a:lnTo>
                  <a:lnTo>
                    <a:pt x="22" y="51"/>
                  </a:lnTo>
                  <a:lnTo>
                    <a:pt x="21" y="55"/>
                  </a:lnTo>
                  <a:lnTo>
                    <a:pt x="20" y="59"/>
                  </a:lnTo>
                  <a:lnTo>
                    <a:pt x="20" y="63"/>
                  </a:lnTo>
                  <a:lnTo>
                    <a:pt x="20" y="67"/>
                  </a:lnTo>
                  <a:lnTo>
                    <a:pt x="21" y="71"/>
                  </a:lnTo>
                  <a:lnTo>
                    <a:pt x="22" y="75"/>
                  </a:lnTo>
                  <a:lnTo>
                    <a:pt x="23" y="79"/>
                  </a:lnTo>
                  <a:lnTo>
                    <a:pt x="25" y="83"/>
                  </a:lnTo>
                  <a:lnTo>
                    <a:pt x="27" y="86"/>
                  </a:lnTo>
                  <a:lnTo>
                    <a:pt x="30" y="89"/>
                  </a:lnTo>
                  <a:lnTo>
                    <a:pt x="32" y="92"/>
                  </a:lnTo>
                  <a:lnTo>
                    <a:pt x="35" y="95"/>
                  </a:lnTo>
                  <a:lnTo>
                    <a:pt x="39" y="97"/>
                  </a:lnTo>
                  <a:lnTo>
                    <a:pt x="42" y="99"/>
                  </a:lnTo>
                  <a:lnTo>
                    <a:pt x="46" y="101"/>
                  </a:lnTo>
                  <a:lnTo>
                    <a:pt x="50" y="102"/>
                  </a:lnTo>
                  <a:lnTo>
                    <a:pt x="54" y="103"/>
                  </a:lnTo>
                  <a:lnTo>
                    <a:pt x="58" y="104"/>
                  </a:lnTo>
                  <a:lnTo>
                    <a:pt x="62" y="104"/>
                  </a:lnTo>
                  <a:lnTo>
                    <a:pt x="66" y="104"/>
                  </a:lnTo>
                  <a:lnTo>
                    <a:pt x="70" y="103"/>
                  </a:lnTo>
                  <a:lnTo>
                    <a:pt x="74" y="102"/>
                  </a:lnTo>
                  <a:lnTo>
                    <a:pt x="78" y="101"/>
                  </a:lnTo>
                  <a:lnTo>
                    <a:pt x="82" y="99"/>
                  </a:lnTo>
                  <a:lnTo>
                    <a:pt x="85" y="97"/>
                  </a:lnTo>
                  <a:lnTo>
                    <a:pt x="88" y="95"/>
                  </a:lnTo>
                  <a:lnTo>
                    <a:pt x="91" y="92"/>
                  </a:lnTo>
                  <a:lnTo>
                    <a:pt x="94" y="89"/>
                  </a:lnTo>
                  <a:lnTo>
                    <a:pt x="96" y="86"/>
                  </a:lnTo>
                  <a:lnTo>
                    <a:pt x="98" y="83"/>
                  </a:lnTo>
                  <a:lnTo>
                    <a:pt x="100" y="79"/>
                  </a:lnTo>
                  <a:lnTo>
                    <a:pt x="101" y="75"/>
                  </a:lnTo>
                  <a:lnTo>
                    <a:pt x="102" y="71"/>
                  </a:lnTo>
                  <a:lnTo>
                    <a:pt x="103" y="67"/>
                  </a:lnTo>
                  <a:lnTo>
                    <a:pt x="103" y="63"/>
                  </a:lnTo>
                  <a:lnTo>
                    <a:pt x="103" y="59"/>
                  </a:lnTo>
                  <a:lnTo>
                    <a:pt x="102" y="55"/>
                  </a:lnTo>
                  <a:lnTo>
                    <a:pt x="101" y="51"/>
                  </a:lnTo>
                  <a:lnTo>
                    <a:pt x="100" y="47"/>
                  </a:lnTo>
                  <a:lnTo>
                    <a:pt x="98" y="43"/>
                  </a:lnTo>
                  <a:lnTo>
                    <a:pt x="96" y="40"/>
                  </a:lnTo>
                  <a:lnTo>
                    <a:pt x="94" y="36"/>
                  </a:lnTo>
                  <a:lnTo>
                    <a:pt x="91" y="33"/>
                  </a:lnTo>
                  <a:lnTo>
                    <a:pt x="88" y="31"/>
                  </a:lnTo>
                  <a:lnTo>
                    <a:pt x="85" y="28"/>
                  </a:lnTo>
                  <a:lnTo>
                    <a:pt x="82" y="26"/>
                  </a:lnTo>
                  <a:lnTo>
                    <a:pt x="78" y="24"/>
                  </a:lnTo>
                  <a:lnTo>
                    <a:pt x="74" y="23"/>
                  </a:lnTo>
                  <a:lnTo>
                    <a:pt x="70" y="22"/>
                  </a:lnTo>
                  <a:lnTo>
                    <a:pt x="66" y="21"/>
                  </a:lnTo>
                  <a:lnTo>
                    <a:pt x="62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17" name="Google Shape;1117;p49"/>
            <p:cNvSpPr/>
            <p:nvPr/>
          </p:nvSpPr>
          <p:spPr>
            <a:xfrm>
              <a:off x="1432480" y="279104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6"/>
                  </a:lnTo>
                  <a:lnTo>
                    <a:pt x="137" y="83"/>
                  </a:lnTo>
                  <a:lnTo>
                    <a:pt x="135" y="89"/>
                  </a:lnTo>
                  <a:lnTo>
                    <a:pt x="133" y="96"/>
                  </a:lnTo>
                  <a:lnTo>
                    <a:pt x="130" y="102"/>
                  </a:lnTo>
                  <a:lnTo>
                    <a:pt x="126" y="108"/>
                  </a:lnTo>
                  <a:lnTo>
                    <a:pt x="122" y="113"/>
                  </a:lnTo>
                  <a:lnTo>
                    <a:pt x="118" y="118"/>
                  </a:lnTo>
                  <a:lnTo>
                    <a:pt x="113" y="122"/>
                  </a:lnTo>
                  <a:lnTo>
                    <a:pt x="108" y="126"/>
                  </a:lnTo>
                  <a:lnTo>
                    <a:pt x="102" y="130"/>
                  </a:lnTo>
                  <a:lnTo>
                    <a:pt x="96" y="133"/>
                  </a:lnTo>
                  <a:lnTo>
                    <a:pt x="89" y="135"/>
                  </a:lnTo>
                  <a:lnTo>
                    <a:pt x="83" y="137"/>
                  </a:lnTo>
                  <a:lnTo>
                    <a:pt x="76" y="138"/>
                  </a:lnTo>
                  <a:lnTo>
                    <a:pt x="69" y="138"/>
                  </a:lnTo>
                  <a:lnTo>
                    <a:pt x="62" y="138"/>
                  </a:lnTo>
                  <a:lnTo>
                    <a:pt x="55" y="137"/>
                  </a:lnTo>
                  <a:lnTo>
                    <a:pt x="49" y="135"/>
                  </a:lnTo>
                  <a:lnTo>
                    <a:pt x="42" y="133"/>
                  </a:lnTo>
                  <a:lnTo>
                    <a:pt x="36" y="130"/>
                  </a:lnTo>
                  <a:lnTo>
                    <a:pt x="30" y="126"/>
                  </a:lnTo>
                  <a:lnTo>
                    <a:pt x="25" y="122"/>
                  </a:lnTo>
                  <a:lnTo>
                    <a:pt x="20" y="118"/>
                  </a:lnTo>
                  <a:lnTo>
                    <a:pt x="16" y="113"/>
                  </a:lnTo>
                  <a:lnTo>
                    <a:pt x="12" y="108"/>
                  </a:lnTo>
                  <a:lnTo>
                    <a:pt x="8" y="102"/>
                  </a:lnTo>
                  <a:lnTo>
                    <a:pt x="5" y="96"/>
                  </a:lnTo>
                  <a:lnTo>
                    <a:pt x="3" y="89"/>
                  </a:lnTo>
                  <a:lnTo>
                    <a:pt x="1" y="83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5" y="42"/>
                  </a:lnTo>
                  <a:lnTo>
                    <a:pt x="8" y="36"/>
                  </a:lnTo>
                  <a:lnTo>
                    <a:pt x="12" y="30"/>
                  </a:lnTo>
                  <a:lnTo>
                    <a:pt x="16" y="25"/>
                  </a:lnTo>
                  <a:lnTo>
                    <a:pt x="20" y="20"/>
                  </a:lnTo>
                  <a:lnTo>
                    <a:pt x="25" y="16"/>
                  </a:lnTo>
                  <a:lnTo>
                    <a:pt x="30" y="12"/>
                  </a:lnTo>
                  <a:lnTo>
                    <a:pt x="36" y="8"/>
                  </a:lnTo>
                  <a:lnTo>
                    <a:pt x="42" y="5"/>
                  </a:lnTo>
                  <a:lnTo>
                    <a:pt x="49" y="3"/>
                  </a:lnTo>
                  <a:lnTo>
                    <a:pt x="55" y="1"/>
                  </a:lnTo>
                  <a:lnTo>
                    <a:pt x="62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3" y="1"/>
                  </a:lnTo>
                  <a:lnTo>
                    <a:pt x="89" y="3"/>
                  </a:lnTo>
                  <a:lnTo>
                    <a:pt x="96" y="5"/>
                  </a:lnTo>
                  <a:lnTo>
                    <a:pt x="102" y="8"/>
                  </a:lnTo>
                  <a:lnTo>
                    <a:pt x="108" y="12"/>
                  </a:lnTo>
                  <a:lnTo>
                    <a:pt x="113" y="16"/>
                  </a:lnTo>
                  <a:lnTo>
                    <a:pt x="118" y="20"/>
                  </a:lnTo>
                  <a:lnTo>
                    <a:pt x="122" y="25"/>
                  </a:lnTo>
                  <a:lnTo>
                    <a:pt x="126" y="30"/>
                  </a:lnTo>
                  <a:lnTo>
                    <a:pt x="130" y="36"/>
                  </a:lnTo>
                  <a:lnTo>
                    <a:pt x="133" y="42"/>
                  </a:lnTo>
                  <a:lnTo>
                    <a:pt x="135" y="49"/>
                  </a:lnTo>
                  <a:lnTo>
                    <a:pt x="137" y="55"/>
                  </a:lnTo>
                  <a:lnTo>
                    <a:pt x="138" y="62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18" name="Google Shape;1118;p49"/>
            <p:cNvSpPr/>
            <p:nvPr/>
          </p:nvSpPr>
          <p:spPr>
            <a:xfrm>
              <a:off x="1102000" y="255488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7"/>
                  </a:lnTo>
                  <a:lnTo>
                    <a:pt x="54" y="39"/>
                  </a:lnTo>
                  <a:lnTo>
                    <a:pt x="53" y="42"/>
                  </a:lnTo>
                  <a:lnTo>
                    <a:pt x="51" y="44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50"/>
                  </a:lnTo>
                  <a:lnTo>
                    <a:pt x="44" y="51"/>
                  </a:lnTo>
                  <a:lnTo>
                    <a:pt x="41" y="53"/>
                  </a:lnTo>
                  <a:lnTo>
                    <a:pt x="39" y="54"/>
                  </a:lnTo>
                  <a:lnTo>
                    <a:pt x="36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17" y="54"/>
                  </a:lnTo>
                  <a:lnTo>
                    <a:pt x="15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9"/>
                  </a:lnTo>
                  <a:lnTo>
                    <a:pt x="1" y="37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3" y="14"/>
                  </a:lnTo>
                  <a:lnTo>
                    <a:pt x="5" y="12"/>
                  </a:lnTo>
                  <a:lnTo>
                    <a:pt x="7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3" y="5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7" y="1"/>
                  </a:lnTo>
                  <a:lnTo>
                    <a:pt x="39" y="2"/>
                  </a:lnTo>
                  <a:lnTo>
                    <a:pt x="42" y="3"/>
                  </a:lnTo>
                  <a:lnTo>
                    <a:pt x="44" y="5"/>
                  </a:lnTo>
                  <a:lnTo>
                    <a:pt x="46" y="6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3" y="14"/>
                  </a:lnTo>
                  <a:lnTo>
                    <a:pt x="54" y="17"/>
                  </a:lnTo>
                  <a:lnTo>
                    <a:pt x="55" y="19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19" name="Google Shape;1119;p49"/>
            <p:cNvSpPr/>
            <p:nvPr/>
          </p:nvSpPr>
          <p:spPr>
            <a:xfrm>
              <a:off x="1097320" y="255020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1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3"/>
                  </a:lnTo>
                  <a:lnTo>
                    <a:pt x="64" y="75"/>
                  </a:lnTo>
                  <a:lnTo>
                    <a:pt x="61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1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1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1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1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1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20" name="Google Shape;1120;p49"/>
            <p:cNvSpPr/>
            <p:nvPr/>
          </p:nvSpPr>
          <p:spPr>
            <a:xfrm>
              <a:off x="1091560" y="2544440"/>
              <a:ext cx="41760" cy="41400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15" y="57"/>
                  </a:moveTo>
                  <a:lnTo>
                    <a:pt x="115" y="63"/>
                  </a:lnTo>
                  <a:lnTo>
                    <a:pt x="114" y="69"/>
                  </a:lnTo>
                  <a:lnTo>
                    <a:pt x="112" y="74"/>
                  </a:lnTo>
                  <a:lnTo>
                    <a:pt x="110" y="79"/>
                  </a:lnTo>
                  <a:lnTo>
                    <a:pt x="108" y="84"/>
                  </a:lnTo>
                  <a:lnTo>
                    <a:pt x="105" y="89"/>
                  </a:lnTo>
                  <a:lnTo>
                    <a:pt x="102" y="93"/>
                  </a:lnTo>
                  <a:lnTo>
                    <a:pt x="98" y="97"/>
                  </a:lnTo>
                  <a:lnTo>
                    <a:pt x="94" y="101"/>
                  </a:lnTo>
                  <a:lnTo>
                    <a:pt x="89" y="104"/>
                  </a:lnTo>
                  <a:lnTo>
                    <a:pt x="85" y="107"/>
                  </a:lnTo>
                  <a:lnTo>
                    <a:pt x="80" y="110"/>
                  </a:lnTo>
                  <a:lnTo>
                    <a:pt x="74" y="111"/>
                  </a:lnTo>
                  <a:lnTo>
                    <a:pt x="69" y="113"/>
                  </a:lnTo>
                  <a:lnTo>
                    <a:pt x="63" y="114"/>
                  </a:lnTo>
                  <a:lnTo>
                    <a:pt x="57" y="114"/>
                  </a:lnTo>
                  <a:lnTo>
                    <a:pt x="51" y="114"/>
                  </a:lnTo>
                  <a:lnTo>
                    <a:pt x="45" y="113"/>
                  </a:lnTo>
                  <a:lnTo>
                    <a:pt x="40" y="111"/>
                  </a:lnTo>
                  <a:lnTo>
                    <a:pt x="35" y="110"/>
                  </a:lnTo>
                  <a:lnTo>
                    <a:pt x="30" y="107"/>
                  </a:lnTo>
                  <a:lnTo>
                    <a:pt x="25" y="104"/>
                  </a:lnTo>
                  <a:lnTo>
                    <a:pt x="21" y="101"/>
                  </a:lnTo>
                  <a:lnTo>
                    <a:pt x="16" y="97"/>
                  </a:lnTo>
                  <a:lnTo>
                    <a:pt x="13" y="93"/>
                  </a:lnTo>
                  <a:lnTo>
                    <a:pt x="10" y="89"/>
                  </a:lnTo>
                  <a:lnTo>
                    <a:pt x="7" y="84"/>
                  </a:lnTo>
                  <a:lnTo>
                    <a:pt x="4" y="79"/>
                  </a:lnTo>
                  <a:lnTo>
                    <a:pt x="3" y="74"/>
                  </a:lnTo>
                  <a:lnTo>
                    <a:pt x="1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0" y="51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7" y="30"/>
                  </a:lnTo>
                  <a:lnTo>
                    <a:pt x="10" y="25"/>
                  </a:lnTo>
                  <a:lnTo>
                    <a:pt x="13" y="21"/>
                  </a:lnTo>
                  <a:lnTo>
                    <a:pt x="16" y="16"/>
                  </a:lnTo>
                  <a:lnTo>
                    <a:pt x="21" y="13"/>
                  </a:lnTo>
                  <a:lnTo>
                    <a:pt x="25" y="10"/>
                  </a:lnTo>
                  <a:lnTo>
                    <a:pt x="30" y="7"/>
                  </a:lnTo>
                  <a:lnTo>
                    <a:pt x="35" y="4"/>
                  </a:lnTo>
                  <a:lnTo>
                    <a:pt x="40" y="3"/>
                  </a:lnTo>
                  <a:lnTo>
                    <a:pt x="45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4" y="3"/>
                  </a:lnTo>
                  <a:lnTo>
                    <a:pt x="80" y="4"/>
                  </a:lnTo>
                  <a:lnTo>
                    <a:pt x="85" y="7"/>
                  </a:lnTo>
                  <a:lnTo>
                    <a:pt x="89" y="10"/>
                  </a:lnTo>
                  <a:lnTo>
                    <a:pt x="94" y="13"/>
                  </a:lnTo>
                  <a:lnTo>
                    <a:pt x="98" y="16"/>
                  </a:lnTo>
                  <a:lnTo>
                    <a:pt x="102" y="21"/>
                  </a:lnTo>
                  <a:lnTo>
                    <a:pt x="105" y="25"/>
                  </a:lnTo>
                  <a:lnTo>
                    <a:pt x="108" y="30"/>
                  </a:lnTo>
                  <a:lnTo>
                    <a:pt x="110" y="35"/>
                  </a:lnTo>
                  <a:lnTo>
                    <a:pt x="112" y="40"/>
                  </a:lnTo>
                  <a:lnTo>
                    <a:pt x="114" y="45"/>
                  </a:lnTo>
                  <a:lnTo>
                    <a:pt x="115" y="51"/>
                  </a:lnTo>
                  <a:lnTo>
                    <a:pt x="115" y="5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21" name="Google Shape;1121;p49"/>
            <p:cNvSpPr/>
            <p:nvPr/>
          </p:nvSpPr>
          <p:spPr>
            <a:xfrm>
              <a:off x="1087240" y="254012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4"/>
                  </a:lnTo>
                  <a:lnTo>
                    <a:pt x="137" y="78"/>
                  </a:lnTo>
                  <a:lnTo>
                    <a:pt x="137" y="83"/>
                  </a:lnTo>
                  <a:lnTo>
                    <a:pt x="136" y="87"/>
                  </a:lnTo>
                  <a:lnTo>
                    <a:pt x="134" y="91"/>
                  </a:lnTo>
                  <a:lnTo>
                    <a:pt x="133" y="96"/>
                  </a:lnTo>
                  <a:lnTo>
                    <a:pt x="131" y="100"/>
                  </a:lnTo>
                  <a:lnTo>
                    <a:pt x="129" y="104"/>
                  </a:lnTo>
                  <a:lnTo>
                    <a:pt x="127" y="108"/>
                  </a:lnTo>
                  <a:lnTo>
                    <a:pt x="124" y="111"/>
                  </a:lnTo>
                  <a:lnTo>
                    <a:pt x="121" y="115"/>
                  </a:lnTo>
                  <a:lnTo>
                    <a:pt x="118" y="118"/>
                  </a:lnTo>
                  <a:lnTo>
                    <a:pt x="115" y="121"/>
                  </a:lnTo>
                  <a:lnTo>
                    <a:pt x="111" y="124"/>
                  </a:lnTo>
                  <a:lnTo>
                    <a:pt x="108" y="127"/>
                  </a:lnTo>
                  <a:lnTo>
                    <a:pt x="104" y="129"/>
                  </a:lnTo>
                  <a:lnTo>
                    <a:pt x="100" y="131"/>
                  </a:lnTo>
                  <a:lnTo>
                    <a:pt x="96" y="133"/>
                  </a:lnTo>
                  <a:lnTo>
                    <a:pt x="91" y="134"/>
                  </a:lnTo>
                  <a:lnTo>
                    <a:pt x="87" y="136"/>
                  </a:lnTo>
                  <a:lnTo>
                    <a:pt x="83" y="137"/>
                  </a:lnTo>
                  <a:lnTo>
                    <a:pt x="78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5" y="138"/>
                  </a:lnTo>
                  <a:lnTo>
                    <a:pt x="60" y="137"/>
                  </a:lnTo>
                  <a:lnTo>
                    <a:pt x="56" y="137"/>
                  </a:lnTo>
                  <a:lnTo>
                    <a:pt x="51" y="136"/>
                  </a:lnTo>
                  <a:lnTo>
                    <a:pt x="47" y="134"/>
                  </a:lnTo>
                  <a:lnTo>
                    <a:pt x="43" y="133"/>
                  </a:lnTo>
                  <a:lnTo>
                    <a:pt x="39" y="131"/>
                  </a:lnTo>
                  <a:lnTo>
                    <a:pt x="35" y="129"/>
                  </a:lnTo>
                  <a:lnTo>
                    <a:pt x="31" y="127"/>
                  </a:lnTo>
                  <a:lnTo>
                    <a:pt x="27" y="124"/>
                  </a:lnTo>
                  <a:lnTo>
                    <a:pt x="24" y="121"/>
                  </a:lnTo>
                  <a:lnTo>
                    <a:pt x="20" y="118"/>
                  </a:lnTo>
                  <a:lnTo>
                    <a:pt x="17" y="115"/>
                  </a:lnTo>
                  <a:lnTo>
                    <a:pt x="14" y="111"/>
                  </a:lnTo>
                  <a:lnTo>
                    <a:pt x="11" y="108"/>
                  </a:lnTo>
                  <a:lnTo>
                    <a:pt x="9" y="104"/>
                  </a:lnTo>
                  <a:lnTo>
                    <a:pt x="7" y="100"/>
                  </a:lnTo>
                  <a:lnTo>
                    <a:pt x="5" y="96"/>
                  </a:lnTo>
                  <a:lnTo>
                    <a:pt x="4" y="91"/>
                  </a:lnTo>
                  <a:lnTo>
                    <a:pt x="2" y="87"/>
                  </a:lnTo>
                  <a:lnTo>
                    <a:pt x="1" y="83"/>
                  </a:lnTo>
                  <a:lnTo>
                    <a:pt x="1" y="78"/>
                  </a:lnTo>
                  <a:lnTo>
                    <a:pt x="0" y="74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2"/>
                  </a:lnTo>
                  <a:lnTo>
                    <a:pt x="7" y="38"/>
                  </a:lnTo>
                  <a:lnTo>
                    <a:pt x="9" y="34"/>
                  </a:lnTo>
                  <a:lnTo>
                    <a:pt x="11" y="30"/>
                  </a:lnTo>
                  <a:lnTo>
                    <a:pt x="14" y="27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4" y="17"/>
                  </a:lnTo>
                  <a:lnTo>
                    <a:pt x="27" y="14"/>
                  </a:lnTo>
                  <a:lnTo>
                    <a:pt x="31" y="11"/>
                  </a:lnTo>
                  <a:lnTo>
                    <a:pt x="35" y="9"/>
                  </a:lnTo>
                  <a:lnTo>
                    <a:pt x="39" y="7"/>
                  </a:lnTo>
                  <a:lnTo>
                    <a:pt x="43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6" y="1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8" y="1"/>
                  </a:lnTo>
                  <a:lnTo>
                    <a:pt x="83" y="1"/>
                  </a:lnTo>
                  <a:lnTo>
                    <a:pt x="87" y="2"/>
                  </a:lnTo>
                  <a:lnTo>
                    <a:pt x="91" y="4"/>
                  </a:lnTo>
                  <a:lnTo>
                    <a:pt x="96" y="5"/>
                  </a:lnTo>
                  <a:lnTo>
                    <a:pt x="100" y="7"/>
                  </a:lnTo>
                  <a:lnTo>
                    <a:pt x="104" y="9"/>
                  </a:lnTo>
                  <a:lnTo>
                    <a:pt x="108" y="11"/>
                  </a:lnTo>
                  <a:lnTo>
                    <a:pt x="111" y="14"/>
                  </a:lnTo>
                  <a:lnTo>
                    <a:pt x="115" y="17"/>
                  </a:lnTo>
                  <a:lnTo>
                    <a:pt x="118" y="20"/>
                  </a:lnTo>
                  <a:lnTo>
                    <a:pt x="121" y="23"/>
                  </a:lnTo>
                  <a:lnTo>
                    <a:pt x="124" y="27"/>
                  </a:lnTo>
                  <a:lnTo>
                    <a:pt x="127" y="30"/>
                  </a:lnTo>
                  <a:lnTo>
                    <a:pt x="129" y="34"/>
                  </a:lnTo>
                  <a:lnTo>
                    <a:pt x="131" y="38"/>
                  </a:lnTo>
                  <a:lnTo>
                    <a:pt x="133" y="42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22" name="Google Shape;1122;p49"/>
            <p:cNvSpPr/>
            <p:nvPr/>
          </p:nvSpPr>
          <p:spPr>
            <a:xfrm>
              <a:off x="1022440" y="255200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6"/>
                  </a:lnTo>
                  <a:lnTo>
                    <a:pt x="54" y="39"/>
                  </a:lnTo>
                  <a:lnTo>
                    <a:pt x="53" y="41"/>
                  </a:lnTo>
                  <a:lnTo>
                    <a:pt x="51" y="43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9"/>
                  </a:lnTo>
                  <a:lnTo>
                    <a:pt x="44" y="51"/>
                  </a:lnTo>
                  <a:lnTo>
                    <a:pt x="41" y="53"/>
                  </a:lnTo>
                  <a:lnTo>
                    <a:pt x="39" y="54"/>
                  </a:lnTo>
                  <a:lnTo>
                    <a:pt x="36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17" y="54"/>
                  </a:lnTo>
                  <a:lnTo>
                    <a:pt x="15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44" y="5"/>
                  </a:lnTo>
                  <a:lnTo>
                    <a:pt x="46" y="6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3" y="14"/>
                  </a:lnTo>
                  <a:lnTo>
                    <a:pt x="54" y="17"/>
                  </a:lnTo>
                  <a:lnTo>
                    <a:pt x="55" y="19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23" name="Google Shape;1123;p49"/>
            <p:cNvSpPr/>
            <p:nvPr/>
          </p:nvSpPr>
          <p:spPr>
            <a:xfrm>
              <a:off x="1017760" y="254732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1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3"/>
                  </a:lnTo>
                  <a:lnTo>
                    <a:pt x="64" y="75"/>
                  </a:lnTo>
                  <a:lnTo>
                    <a:pt x="61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1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1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1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1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1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24" name="Google Shape;1124;p49"/>
            <p:cNvSpPr/>
            <p:nvPr/>
          </p:nvSpPr>
          <p:spPr>
            <a:xfrm>
              <a:off x="1011640" y="254120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8"/>
                  </a:moveTo>
                  <a:lnTo>
                    <a:pt x="115" y="64"/>
                  </a:lnTo>
                  <a:lnTo>
                    <a:pt x="114" y="70"/>
                  </a:lnTo>
                  <a:lnTo>
                    <a:pt x="112" y="75"/>
                  </a:lnTo>
                  <a:lnTo>
                    <a:pt x="111" y="80"/>
                  </a:lnTo>
                  <a:lnTo>
                    <a:pt x="108" y="85"/>
                  </a:lnTo>
                  <a:lnTo>
                    <a:pt x="105" y="90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90" y="105"/>
                  </a:lnTo>
                  <a:lnTo>
                    <a:pt x="85" y="108"/>
                  </a:lnTo>
                  <a:lnTo>
                    <a:pt x="80" y="111"/>
                  </a:lnTo>
                  <a:lnTo>
                    <a:pt x="75" y="112"/>
                  </a:lnTo>
                  <a:lnTo>
                    <a:pt x="70" y="114"/>
                  </a:lnTo>
                  <a:lnTo>
                    <a:pt x="64" y="115"/>
                  </a:lnTo>
                  <a:lnTo>
                    <a:pt x="58" y="115"/>
                  </a:lnTo>
                  <a:lnTo>
                    <a:pt x="52" y="115"/>
                  </a:lnTo>
                  <a:lnTo>
                    <a:pt x="46" y="114"/>
                  </a:lnTo>
                  <a:lnTo>
                    <a:pt x="41" y="112"/>
                  </a:lnTo>
                  <a:lnTo>
                    <a:pt x="35" y="111"/>
                  </a:lnTo>
                  <a:lnTo>
                    <a:pt x="30" y="108"/>
                  </a:lnTo>
                  <a:lnTo>
                    <a:pt x="26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90"/>
                  </a:lnTo>
                  <a:lnTo>
                    <a:pt x="7" y="85"/>
                  </a:lnTo>
                  <a:lnTo>
                    <a:pt x="5" y="80"/>
                  </a:lnTo>
                  <a:lnTo>
                    <a:pt x="3" y="75"/>
                  </a:lnTo>
                  <a:lnTo>
                    <a:pt x="1" y="70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1" y="46"/>
                  </a:lnTo>
                  <a:lnTo>
                    <a:pt x="3" y="41"/>
                  </a:lnTo>
                  <a:lnTo>
                    <a:pt x="5" y="35"/>
                  </a:lnTo>
                  <a:lnTo>
                    <a:pt x="7" y="30"/>
                  </a:lnTo>
                  <a:lnTo>
                    <a:pt x="10" y="26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1" y="13"/>
                  </a:lnTo>
                  <a:lnTo>
                    <a:pt x="26" y="10"/>
                  </a:lnTo>
                  <a:lnTo>
                    <a:pt x="30" y="7"/>
                  </a:lnTo>
                  <a:lnTo>
                    <a:pt x="35" y="5"/>
                  </a:lnTo>
                  <a:lnTo>
                    <a:pt x="41" y="3"/>
                  </a:lnTo>
                  <a:lnTo>
                    <a:pt x="46" y="1"/>
                  </a:lnTo>
                  <a:lnTo>
                    <a:pt x="52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70" y="1"/>
                  </a:lnTo>
                  <a:lnTo>
                    <a:pt x="75" y="3"/>
                  </a:lnTo>
                  <a:lnTo>
                    <a:pt x="80" y="5"/>
                  </a:lnTo>
                  <a:lnTo>
                    <a:pt x="85" y="7"/>
                  </a:lnTo>
                  <a:lnTo>
                    <a:pt x="90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6"/>
                  </a:lnTo>
                  <a:lnTo>
                    <a:pt x="108" y="30"/>
                  </a:lnTo>
                  <a:lnTo>
                    <a:pt x="111" y="35"/>
                  </a:lnTo>
                  <a:lnTo>
                    <a:pt x="112" y="41"/>
                  </a:lnTo>
                  <a:lnTo>
                    <a:pt x="114" y="46"/>
                  </a:lnTo>
                  <a:lnTo>
                    <a:pt x="115" y="52"/>
                  </a:lnTo>
                  <a:lnTo>
                    <a:pt x="115" y="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25" name="Google Shape;1125;p49"/>
            <p:cNvSpPr/>
            <p:nvPr/>
          </p:nvSpPr>
          <p:spPr>
            <a:xfrm>
              <a:off x="1007680" y="253724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3"/>
                  </a:lnTo>
                  <a:lnTo>
                    <a:pt x="137" y="78"/>
                  </a:lnTo>
                  <a:lnTo>
                    <a:pt x="137" y="82"/>
                  </a:lnTo>
                  <a:lnTo>
                    <a:pt x="136" y="87"/>
                  </a:lnTo>
                  <a:lnTo>
                    <a:pt x="135" y="91"/>
                  </a:lnTo>
                  <a:lnTo>
                    <a:pt x="133" y="95"/>
                  </a:lnTo>
                  <a:lnTo>
                    <a:pt x="131" y="99"/>
                  </a:lnTo>
                  <a:lnTo>
                    <a:pt x="129" y="103"/>
                  </a:lnTo>
                  <a:lnTo>
                    <a:pt x="126" y="107"/>
                  </a:lnTo>
                  <a:lnTo>
                    <a:pt x="124" y="111"/>
                  </a:lnTo>
                  <a:lnTo>
                    <a:pt x="121" y="114"/>
                  </a:lnTo>
                  <a:lnTo>
                    <a:pt x="117" y="118"/>
                  </a:lnTo>
                  <a:lnTo>
                    <a:pt x="114" y="121"/>
                  </a:lnTo>
                  <a:lnTo>
                    <a:pt x="111" y="124"/>
                  </a:lnTo>
                  <a:lnTo>
                    <a:pt x="107" y="127"/>
                  </a:lnTo>
                  <a:lnTo>
                    <a:pt x="103" y="129"/>
                  </a:lnTo>
                  <a:lnTo>
                    <a:pt x="99" y="131"/>
                  </a:lnTo>
                  <a:lnTo>
                    <a:pt x="95" y="133"/>
                  </a:lnTo>
                  <a:lnTo>
                    <a:pt x="91" y="134"/>
                  </a:lnTo>
                  <a:lnTo>
                    <a:pt x="87" y="136"/>
                  </a:lnTo>
                  <a:lnTo>
                    <a:pt x="82" y="137"/>
                  </a:lnTo>
                  <a:lnTo>
                    <a:pt x="78" y="137"/>
                  </a:lnTo>
                  <a:lnTo>
                    <a:pt x="73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5" y="137"/>
                  </a:lnTo>
                  <a:lnTo>
                    <a:pt x="51" y="136"/>
                  </a:lnTo>
                  <a:lnTo>
                    <a:pt x="47" y="134"/>
                  </a:lnTo>
                  <a:lnTo>
                    <a:pt x="42" y="133"/>
                  </a:lnTo>
                  <a:lnTo>
                    <a:pt x="38" y="131"/>
                  </a:lnTo>
                  <a:lnTo>
                    <a:pt x="34" y="129"/>
                  </a:lnTo>
                  <a:lnTo>
                    <a:pt x="30" y="127"/>
                  </a:lnTo>
                  <a:lnTo>
                    <a:pt x="27" y="124"/>
                  </a:lnTo>
                  <a:lnTo>
                    <a:pt x="23" y="121"/>
                  </a:lnTo>
                  <a:lnTo>
                    <a:pt x="20" y="118"/>
                  </a:lnTo>
                  <a:lnTo>
                    <a:pt x="17" y="114"/>
                  </a:lnTo>
                  <a:lnTo>
                    <a:pt x="14" y="111"/>
                  </a:lnTo>
                  <a:lnTo>
                    <a:pt x="11" y="107"/>
                  </a:lnTo>
                  <a:lnTo>
                    <a:pt x="9" y="103"/>
                  </a:lnTo>
                  <a:lnTo>
                    <a:pt x="7" y="99"/>
                  </a:lnTo>
                  <a:lnTo>
                    <a:pt x="5" y="95"/>
                  </a:lnTo>
                  <a:lnTo>
                    <a:pt x="4" y="91"/>
                  </a:lnTo>
                  <a:lnTo>
                    <a:pt x="2" y="87"/>
                  </a:lnTo>
                  <a:lnTo>
                    <a:pt x="1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2"/>
                  </a:lnTo>
                  <a:lnTo>
                    <a:pt x="7" y="38"/>
                  </a:lnTo>
                  <a:lnTo>
                    <a:pt x="9" y="34"/>
                  </a:lnTo>
                  <a:lnTo>
                    <a:pt x="11" y="30"/>
                  </a:lnTo>
                  <a:lnTo>
                    <a:pt x="14" y="27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7" y="14"/>
                  </a:lnTo>
                  <a:lnTo>
                    <a:pt x="30" y="11"/>
                  </a:lnTo>
                  <a:lnTo>
                    <a:pt x="34" y="9"/>
                  </a:lnTo>
                  <a:lnTo>
                    <a:pt x="38" y="7"/>
                  </a:lnTo>
                  <a:lnTo>
                    <a:pt x="42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5" y="1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8" y="1"/>
                  </a:lnTo>
                  <a:lnTo>
                    <a:pt x="82" y="1"/>
                  </a:lnTo>
                  <a:lnTo>
                    <a:pt x="87" y="2"/>
                  </a:lnTo>
                  <a:lnTo>
                    <a:pt x="91" y="4"/>
                  </a:lnTo>
                  <a:lnTo>
                    <a:pt x="95" y="5"/>
                  </a:lnTo>
                  <a:lnTo>
                    <a:pt x="99" y="7"/>
                  </a:lnTo>
                  <a:lnTo>
                    <a:pt x="103" y="9"/>
                  </a:lnTo>
                  <a:lnTo>
                    <a:pt x="107" y="11"/>
                  </a:lnTo>
                  <a:lnTo>
                    <a:pt x="110" y="14"/>
                  </a:lnTo>
                  <a:lnTo>
                    <a:pt x="114" y="17"/>
                  </a:lnTo>
                  <a:lnTo>
                    <a:pt x="117" y="20"/>
                  </a:lnTo>
                  <a:lnTo>
                    <a:pt x="120" y="23"/>
                  </a:lnTo>
                  <a:lnTo>
                    <a:pt x="123" y="27"/>
                  </a:lnTo>
                  <a:lnTo>
                    <a:pt x="126" y="30"/>
                  </a:lnTo>
                  <a:lnTo>
                    <a:pt x="129" y="34"/>
                  </a:lnTo>
                  <a:lnTo>
                    <a:pt x="131" y="38"/>
                  </a:lnTo>
                  <a:lnTo>
                    <a:pt x="133" y="42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26" name="Google Shape;1126;p49"/>
            <p:cNvSpPr/>
            <p:nvPr/>
          </p:nvSpPr>
          <p:spPr>
            <a:xfrm>
              <a:off x="1170040" y="2374880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28"/>
                  </a:moveTo>
                  <a:lnTo>
                    <a:pt x="56" y="31"/>
                  </a:lnTo>
                  <a:lnTo>
                    <a:pt x="55" y="34"/>
                  </a:lnTo>
                  <a:lnTo>
                    <a:pt x="55" y="36"/>
                  </a:lnTo>
                  <a:lnTo>
                    <a:pt x="54" y="39"/>
                  </a:lnTo>
                  <a:lnTo>
                    <a:pt x="53" y="41"/>
                  </a:lnTo>
                  <a:lnTo>
                    <a:pt x="51" y="43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9"/>
                  </a:lnTo>
                  <a:lnTo>
                    <a:pt x="44" y="51"/>
                  </a:lnTo>
                  <a:lnTo>
                    <a:pt x="41" y="53"/>
                  </a:lnTo>
                  <a:lnTo>
                    <a:pt x="39" y="54"/>
                  </a:lnTo>
                  <a:lnTo>
                    <a:pt x="36" y="55"/>
                  </a:lnTo>
                  <a:lnTo>
                    <a:pt x="34" y="55"/>
                  </a:lnTo>
                  <a:lnTo>
                    <a:pt x="31" y="56"/>
                  </a:lnTo>
                  <a:lnTo>
                    <a:pt x="28" y="56"/>
                  </a:lnTo>
                  <a:lnTo>
                    <a:pt x="25" y="56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17" y="54"/>
                  </a:lnTo>
                  <a:lnTo>
                    <a:pt x="15" y="53"/>
                  </a:lnTo>
                  <a:lnTo>
                    <a:pt x="12" y="51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2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4" y="3"/>
                  </a:lnTo>
                  <a:lnTo>
                    <a:pt x="17" y="2"/>
                  </a:lnTo>
                  <a:lnTo>
                    <a:pt x="19" y="1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43" y="5"/>
                  </a:lnTo>
                  <a:lnTo>
                    <a:pt x="46" y="6"/>
                  </a:lnTo>
                  <a:lnTo>
                    <a:pt x="48" y="8"/>
                  </a:lnTo>
                  <a:lnTo>
                    <a:pt x="49" y="10"/>
                  </a:lnTo>
                  <a:lnTo>
                    <a:pt x="51" y="12"/>
                  </a:lnTo>
                  <a:lnTo>
                    <a:pt x="53" y="14"/>
                  </a:lnTo>
                  <a:lnTo>
                    <a:pt x="54" y="17"/>
                  </a:lnTo>
                  <a:lnTo>
                    <a:pt x="55" y="19"/>
                  </a:lnTo>
                  <a:lnTo>
                    <a:pt x="55" y="22"/>
                  </a:lnTo>
                  <a:lnTo>
                    <a:pt x="56" y="25"/>
                  </a:lnTo>
                  <a:lnTo>
                    <a:pt x="56" y="2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27" name="Google Shape;1127;p49"/>
            <p:cNvSpPr/>
            <p:nvPr/>
          </p:nvSpPr>
          <p:spPr>
            <a:xfrm>
              <a:off x="1165360" y="2370200"/>
              <a:ext cx="29880" cy="2988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82" y="41"/>
                  </a:moveTo>
                  <a:lnTo>
                    <a:pt x="82" y="45"/>
                  </a:lnTo>
                  <a:lnTo>
                    <a:pt x="81" y="49"/>
                  </a:lnTo>
                  <a:lnTo>
                    <a:pt x="80" y="53"/>
                  </a:lnTo>
                  <a:lnTo>
                    <a:pt x="79" y="57"/>
                  </a:lnTo>
                  <a:lnTo>
                    <a:pt x="77" y="60"/>
                  </a:lnTo>
                  <a:lnTo>
                    <a:pt x="75" y="64"/>
                  </a:lnTo>
                  <a:lnTo>
                    <a:pt x="73" y="67"/>
                  </a:lnTo>
                  <a:lnTo>
                    <a:pt x="70" y="70"/>
                  </a:lnTo>
                  <a:lnTo>
                    <a:pt x="67" y="72"/>
                  </a:lnTo>
                  <a:lnTo>
                    <a:pt x="64" y="75"/>
                  </a:lnTo>
                  <a:lnTo>
                    <a:pt x="61" y="77"/>
                  </a:lnTo>
                  <a:lnTo>
                    <a:pt x="57" y="79"/>
                  </a:lnTo>
                  <a:lnTo>
                    <a:pt x="53" y="80"/>
                  </a:lnTo>
                  <a:lnTo>
                    <a:pt x="49" y="81"/>
                  </a:lnTo>
                  <a:lnTo>
                    <a:pt x="45" y="82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3" y="81"/>
                  </a:lnTo>
                  <a:lnTo>
                    <a:pt x="29" y="80"/>
                  </a:lnTo>
                  <a:lnTo>
                    <a:pt x="25" y="79"/>
                  </a:lnTo>
                  <a:lnTo>
                    <a:pt x="21" y="77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0"/>
                  </a:lnTo>
                  <a:lnTo>
                    <a:pt x="9" y="67"/>
                  </a:lnTo>
                  <a:lnTo>
                    <a:pt x="7" y="64"/>
                  </a:lnTo>
                  <a:lnTo>
                    <a:pt x="5" y="60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1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33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1" y="5"/>
                  </a:lnTo>
                  <a:lnTo>
                    <a:pt x="64" y="7"/>
                  </a:lnTo>
                  <a:lnTo>
                    <a:pt x="67" y="9"/>
                  </a:lnTo>
                  <a:lnTo>
                    <a:pt x="70" y="12"/>
                  </a:lnTo>
                  <a:lnTo>
                    <a:pt x="73" y="15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80" y="29"/>
                  </a:lnTo>
                  <a:lnTo>
                    <a:pt x="81" y="33"/>
                  </a:lnTo>
                  <a:lnTo>
                    <a:pt x="82" y="37"/>
                  </a:lnTo>
                  <a:lnTo>
                    <a:pt x="82" y="4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28" name="Google Shape;1128;p49"/>
            <p:cNvSpPr/>
            <p:nvPr/>
          </p:nvSpPr>
          <p:spPr>
            <a:xfrm>
              <a:off x="1159240" y="2364080"/>
              <a:ext cx="41760" cy="4176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5" y="58"/>
                  </a:moveTo>
                  <a:lnTo>
                    <a:pt x="115" y="64"/>
                  </a:lnTo>
                  <a:lnTo>
                    <a:pt x="114" y="69"/>
                  </a:lnTo>
                  <a:lnTo>
                    <a:pt x="112" y="75"/>
                  </a:lnTo>
                  <a:lnTo>
                    <a:pt x="111" y="80"/>
                  </a:lnTo>
                  <a:lnTo>
                    <a:pt x="108" y="85"/>
                  </a:lnTo>
                  <a:lnTo>
                    <a:pt x="105" y="90"/>
                  </a:lnTo>
                  <a:lnTo>
                    <a:pt x="102" y="94"/>
                  </a:lnTo>
                  <a:lnTo>
                    <a:pt x="98" y="98"/>
                  </a:lnTo>
                  <a:lnTo>
                    <a:pt x="94" y="102"/>
                  </a:lnTo>
                  <a:lnTo>
                    <a:pt x="90" y="105"/>
                  </a:lnTo>
                  <a:lnTo>
                    <a:pt x="85" y="108"/>
                  </a:lnTo>
                  <a:lnTo>
                    <a:pt x="80" y="110"/>
                  </a:lnTo>
                  <a:lnTo>
                    <a:pt x="75" y="112"/>
                  </a:lnTo>
                  <a:lnTo>
                    <a:pt x="70" y="114"/>
                  </a:lnTo>
                  <a:lnTo>
                    <a:pt x="64" y="115"/>
                  </a:lnTo>
                  <a:lnTo>
                    <a:pt x="58" y="115"/>
                  </a:lnTo>
                  <a:lnTo>
                    <a:pt x="52" y="115"/>
                  </a:lnTo>
                  <a:lnTo>
                    <a:pt x="46" y="114"/>
                  </a:lnTo>
                  <a:lnTo>
                    <a:pt x="41" y="112"/>
                  </a:lnTo>
                  <a:lnTo>
                    <a:pt x="35" y="111"/>
                  </a:lnTo>
                  <a:lnTo>
                    <a:pt x="30" y="108"/>
                  </a:lnTo>
                  <a:lnTo>
                    <a:pt x="26" y="105"/>
                  </a:lnTo>
                  <a:lnTo>
                    <a:pt x="21" y="102"/>
                  </a:lnTo>
                  <a:lnTo>
                    <a:pt x="17" y="98"/>
                  </a:lnTo>
                  <a:lnTo>
                    <a:pt x="13" y="94"/>
                  </a:lnTo>
                  <a:lnTo>
                    <a:pt x="10" y="90"/>
                  </a:lnTo>
                  <a:lnTo>
                    <a:pt x="7" y="85"/>
                  </a:lnTo>
                  <a:lnTo>
                    <a:pt x="5" y="80"/>
                  </a:lnTo>
                  <a:lnTo>
                    <a:pt x="3" y="75"/>
                  </a:lnTo>
                  <a:lnTo>
                    <a:pt x="1" y="69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1" y="46"/>
                  </a:lnTo>
                  <a:lnTo>
                    <a:pt x="3" y="41"/>
                  </a:lnTo>
                  <a:lnTo>
                    <a:pt x="5" y="36"/>
                  </a:lnTo>
                  <a:lnTo>
                    <a:pt x="7" y="31"/>
                  </a:lnTo>
                  <a:lnTo>
                    <a:pt x="10" y="26"/>
                  </a:lnTo>
                  <a:lnTo>
                    <a:pt x="13" y="21"/>
                  </a:lnTo>
                  <a:lnTo>
                    <a:pt x="17" y="17"/>
                  </a:lnTo>
                  <a:lnTo>
                    <a:pt x="21" y="13"/>
                  </a:lnTo>
                  <a:lnTo>
                    <a:pt x="26" y="10"/>
                  </a:lnTo>
                  <a:lnTo>
                    <a:pt x="30" y="7"/>
                  </a:lnTo>
                  <a:lnTo>
                    <a:pt x="35" y="5"/>
                  </a:lnTo>
                  <a:lnTo>
                    <a:pt x="41" y="3"/>
                  </a:lnTo>
                  <a:lnTo>
                    <a:pt x="46" y="1"/>
                  </a:lnTo>
                  <a:lnTo>
                    <a:pt x="52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70" y="1"/>
                  </a:lnTo>
                  <a:lnTo>
                    <a:pt x="75" y="3"/>
                  </a:lnTo>
                  <a:lnTo>
                    <a:pt x="80" y="5"/>
                  </a:lnTo>
                  <a:lnTo>
                    <a:pt x="85" y="7"/>
                  </a:lnTo>
                  <a:lnTo>
                    <a:pt x="90" y="10"/>
                  </a:lnTo>
                  <a:lnTo>
                    <a:pt x="94" y="13"/>
                  </a:lnTo>
                  <a:lnTo>
                    <a:pt x="98" y="17"/>
                  </a:lnTo>
                  <a:lnTo>
                    <a:pt x="102" y="21"/>
                  </a:lnTo>
                  <a:lnTo>
                    <a:pt x="105" y="26"/>
                  </a:lnTo>
                  <a:lnTo>
                    <a:pt x="108" y="30"/>
                  </a:lnTo>
                  <a:lnTo>
                    <a:pt x="111" y="35"/>
                  </a:lnTo>
                  <a:lnTo>
                    <a:pt x="112" y="41"/>
                  </a:lnTo>
                  <a:lnTo>
                    <a:pt x="114" y="46"/>
                  </a:lnTo>
                  <a:lnTo>
                    <a:pt x="115" y="52"/>
                  </a:lnTo>
                  <a:lnTo>
                    <a:pt x="115" y="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29" name="Google Shape;1129;p49"/>
            <p:cNvSpPr/>
            <p:nvPr/>
          </p:nvSpPr>
          <p:spPr>
            <a:xfrm>
              <a:off x="1155280" y="2360120"/>
              <a:ext cx="50040" cy="50040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6"/>
                  </a:lnTo>
                  <a:lnTo>
                    <a:pt x="137" y="83"/>
                  </a:lnTo>
                  <a:lnTo>
                    <a:pt x="135" y="89"/>
                  </a:lnTo>
                  <a:lnTo>
                    <a:pt x="133" y="96"/>
                  </a:lnTo>
                  <a:lnTo>
                    <a:pt x="130" y="102"/>
                  </a:lnTo>
                  <a:lnTo>
                    <a:pt x="126" y="108"/>
                  </a:lnTo>
                  <a:lnTo>
                    <a:pt x="122" y="113"/>
                  </a:lnTo>
                  <a:lnTo>
                    <a:pt x="118" y="118"/>
                  </a:lnTo>
                  <a:lnTo>
                    <a:pt x="113" y="122"/>
                  </a:lnTo>
                  <a:lnTo>
                    <a:pt x="108" y="126"/>
                  </a:lnTo>
                  <a:lnTo>
                    <a:pt x="102" y="130"/>
                  </a:lnTo>
                  <a:lnTo>
                    <a:pt x="96" y="133"/>
                  </a:lnTo>
                  <a:lnTo>
                    <a:pt x="89" y="135"/>
                  </a:lnTo>
                  <a:lnTo>
                    <a:pt x="83" y="137"/>
                  </a:lnTo>
                  <a:lnTo>
                    <a:pt x="76" y="138"/>
                  </a:lnTo>
                  <a:lnTo>
                    <a:pt x="69" y="138"/>
                  </a:lnTo>
                  <a:lnTo>
                    <a:pt x="62" y="138"/>
                  </a:lnTo>
                  <a:lnTo>
                    <a:pt x="55" y="137"/>
                  </a:lnTo>
                  <a:lnTo>
                    <a:pt x="49" y="135"/>
                  </a:lnTo>
                  <a:lnTo>
                    <a:pt x="42" y="133"/>
                  </a:lnTo>
                  <a:lnTo>
                    <a:pt x="36" y="130"/>
                  </a:lnTo>
                  <a:lnTo>
                    <a:pt x="30" y="126"/>
                  </a:lnTo>
                  <a:lnTo>
                    <a:pt x="25" y="122"/>
                  </a:lnTo>
                  <a:lnTo>
                    <a:pt x="20" y="118"/>
                  </a:lnTo>
                  <a:lnTo>
                    <a:pt x="16" y="113"/>
                  </a:lnTo>
                  <a:lnTo>
                    <a:pt x="12" y="108"/>
                  </a:lnTo>
                  <a:lnTo>
                    <a:pt x="8" y="102"/>
                  </a:lnTo>
                  <a:lnTo>
                    <a:pt x="5" y="96"/>
                  </a:lnTo>
                  <a:lnTo>
                    <a:pt x="3" y="89"/>
                  </a:lnTo>
                  <a:lnTo>
                    <a:pt x="1" y="83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5" y="42"/>
                  </a:lnTo>
                  <a:lnTo>
                    <a:pt x="8" y="36"/>
                  </a:lnTo>
                  <a:lnTo>
                    <a:pt x="12" y="30"/>
                  </a:lnTo>
                  <a:lnTo>
                    <a:pt x="16" y="25"/>
                  </a:lnTo>
                  <a:lnTo>
                    <a:pt x="20" y="20"/>
                  </a:lnTo>
                  <a:lnTo>
                    <a:pt x="25" y="16"/>
                  </a:lnTo>
                  <a:lnTo>
                    <a:pt x="30" y="12"/>
                  </a:lnTo>
                  <a:lnTo>
                    <a:pt x="36" y="8"/>
                  </a:lnTo>
                  <a:lnTo>
                    <a:pt x="42" y="5"/>
                  </a:lnTo>
                  <a:lnTo>
                    <a:pt x="49" y="3"/>
                  </a:lnTo>
                  <a:lnTo>
                    <a:pt x="55" y="1"/>
                  </a:lnTo>
                  <a:lnTo>
                    <a:pt x="62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3" y="1"/>
                  </a:lnTo>
                  <a:lnTo>
                    <a:pt x="89" y="3"/>
                  </a:lnTo>
                  <a:lnTo>
                    <a:pt x="96" y="5"/>
                  </a:lnTo>
                  <a:lnTo>
                    <a:pt x="102" y="8"/>
                  </a:lnTo>
                  <a:lnTo>
                    <a:pt x="108" y="12"/>
                  </a:lnTo>
                  <a:lnTo>
                    <a:pt x="113" y="15"/>
                  </a:lnTo>
                  <a:lnTo>
                    <a:pt x="118" y="20"/>
                  </a:lnTo>
                  <a:lnTo>
                    <a:pt x="122" y="25"/>
                  </a:lnTo>
                  <a:lnTo>
                    <a:pt x="126" y="30"/>
                  </a:lnTo>
                  <a:lnTo>
                    <a:pt x="130" y="36"/>
                  </a:lnTo>
                  <a:lnTo>
                    <a:pt x="133" y="42"/>
                  </a:lnTo>
                  <a:lnTo>
                    <a:pt x="135" y="48"/>
                  </a:lnTo>
                  <a:lnTo>
                    <a:pt x="137" y="55"/>
                  </a:lnTo>
                  <a:lnTo>
                    <a:pt x="138" y="62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1130" name="Google Shape;1130;p49"/>
          <p:cNvGrpSpPr/>
          <p:nvPr/>
        </p:nvGrpSpPr>
        <p:grpSpPr>
          <a:xfrm>
            <a:off x="1548126" y="2602010"/>
            <a:ext cx="603926" cy="246473"/>
            <a:chOff x="-699951" y="2189778"/>
            <a:chExt cx="646048" cy="263663"/>
          </a:xfrm>
        </p:grpSpPr>
        <p:sp>
          <p:nvSpPr>
            <p:cNvPr id="1131" name="Google Shape;1131;p49"/>
            <p:cNvSpPr/>
            <p:nvPr/>
          </p:nvSpPr>
          <p:spPr>
            <a:xfrm>
              <a:off x="-634400" y="2237849"/>
              <a:ext cx="539709" cy="214864"/>
            </a:xfrm>
            <a:custGeom>
              <a:avLst/>
              <a:gdLst/>
              <a:ahLst/>
              <a:cxnLst/>
              <a:rect l="l" t="t" r="r" b="b"/>
              <a:pathLst>
                <a:path w="741" h="295" extrusionOk="0">
                  <a:moveTo>
                    <a:pt x="457" y="294"/>
                  </a:moveTo>
                  <a:lnTo>
                    <a:pt x="213" y="294"/>
                  </a:lnTo>
                  <a:lnTo>
                    <a:pt x="155" y="231"/>
                  </a:lnTo>
                  <a:lnTo>
                    <a:pt x="0" y="231"/>
                  </a:lnTo>
                  <a:lnTo>
                    <a:pt x="0" y="223"/>
                  </a:lnTo>
                  <a:lnTo>
                    <a:pt x="159" y="223"/>
                  </a:lnTo>
                  <a:lnTo>
                    <a:pt x="216" y="286"/>
                  </a:lnTo>
                  <a:lnTo>
                    <a:pt x="453" y="286"/>
                  </a:lnTo>
                  <a:lnTo>
                    <a:pt x="734" y="0"/>
                  </a:lnTo>
                  <a:lnTo>
                    <a:pt x="740" y="5"/>
                  </a:lnTo>
                  <a:lnTo>
                    <a:pt x="457" y="294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32" name="Google Shape;1132;p49"/>
            <p:cNvSpPr/>
            <p:nvPr/>
          </p:nvSpPr>
          <p:spPr>
            <a:xfrm>
              <a:off x="-699951" y="2361669"/>
              <a:ext cx="91044" cy="91772"/>
            </a:xfrm>
            <a:custGeom>
              <a:avLst/>
              <a:gdLst/>
              <a:ahLst/>
              <a:cxnLst/>
              <a:rect l="l" t="t" r="r" b="b"/>
              <a:pathLst>
                <a:path w="125" h="126" extrusionOk="0">
                  <a:moveTo>
                    <a:pt x="62" y="125"/>
                  </a:moveTo>
                  <a:lnTo>
                    <a:pt x="56" y="125"/>
                  </a:lnTo>
                  <a:lnTo>
                    <a:pt x="49" y="124"/>
                  </a:lnTo>
                  <a:lnTo>
                    <a:pt x="43" y="122"/>
                  </a:lnTo>
                  <a:lnTo>
                    <a:pt x="38" y="120"/>
                  </a:lnTo>
                  <a:lnTo>
                    <a:pt x="32" y="118"/>
                  </a:lnTo>
                  <a:lnTo>
                    <a:pt x="27" y="114"/>
                  </a:lnTo>
                  <a:lnTo>
                    <a:pt x="22" y="111"/>
                  </a:lnTo>
                  <a:lnTo>
                    <a:pt x="18" y="107"/>
                  </a:lnTo>
                  <a:lnTo>
                    <a:pt x="14" y="103"/>
                  </a:lnTo>
                  <a:lnTo>
                    <a:pt x="10" y="98"/>
                  </a:lnTo>
                  <a:lnTo>
                    <a:pt x="7" y="93"/>
                  </a:lnTo>
                  <a:lnTo>
                    <a:pt x="5" y="87"/>
                  </a:lnTo>
                  <a:lnTo>
                    <a:pt x="3" y="82"/>
                  </a:lnTo>
                  <a:lnTo>
                    <a:pt x="1" y="76"/>
                  </a:lnTo>
                  <a:lnTo>
                    <a:pt x="0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1" y="50"/>
                  </a:lnTo>
                  <a:lnTo>
                    <a:pt x="3" y="44"/>
                  </a:lnTo>
                  <a:lnTo>
                    <a:pt x="5" y="39"/>
                  </a:lnTo>
                  <a:lnTo>
                    <a:pt x="7" y="33"/>
                  </a:lnTo>
                  <a:lnTo>
                    <a:pt x="10" y="28"/>
                  </a:lnTo>
                  <a:lnTo>
                    <a:pt x="14" y="23"/>
                  </a:lnTo>
                  <a:lnTo>
                    <a:pt x="18" y="19"/>
                  </a:lnTo>
                  <a:lnTo>
                    <a:pt x="22" y="14"/>
                  </a:lnTo>
                  <a:lnTo>
                    <a:pt x="27" y="11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3" y="3"/>
                  </a:lnTo>
                  <a:lnTo>
                    <a:pt x="49" y="1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4" y="1"/>
                  </a:lnTo>
                  <a:lnTo>
                    <a:pt x="80" y="3"/>
                  </a:lnTo>
                  <a:lnTo>
                    <a:pt x="86" y="5"/>
                  </a:lnTo>
                  <a:lnTo>
                    <a:pt x="91" y="8"/>
                  </a:lnTo>
                  <a:lnTo>
                    <a:pt x="97" y="11"/>
                  </a:lnTo>
                  <a:lnTo>
                    <a:pt x="101" y="14"/>
                  </a:lnTo>
                  <a:lnTo>
                    <a:pt x="106" y="19"/>
                  </a:lnTo>
                  <a:lnTo>
                    <a:pt x="110" y="23"/>
                  </a:lnTo>
                  <a:lnTo>
                    <a:pt x="113" y="28"/>
                  </a:lnTo>
                  <a:lnTo>
                    <a:pt x="116" y="33"/>
                  </a:lnTo>
                  <a:lnTo>
                    <a:pt x="119" y="39"/>
                  </a:lnTo>
                  <a:lnTo>
                    <a:pt x="121" y="44"/>
                  </a:lnTo>
                  <a:lnTo>
                    <a:pt x="123" y="50"/>
                  </a:lnTo>
                  <a:lnTo>
                    <a:pt x="124" y="57"/>
                  </a:lnTo>
                  <a:lnTo>
                    <a:pt x="124" y="63"/>
                  </a:lnTo>
                  <a:lnTo>
                    <a:pt x="124" y="69"/>
                  </a:lnTo>
                  <a:lnTo>
                    <a:pt x="123" y="76"/>
                  </a:lnTo>
                  <a:lnTo>
                    <a:pt x="121" y="82"/>
                  </a:lnTo>
                  <a:lnTo>
                    <a:pt x="119" y="87"/>
                  </a:lnTo>
                  <a:lnTo>
                    <a:pt x="116" y="93"/>
                  </a:lnTo>
                  <a:lnTo>
                    <a:pt x="113" y="98"/>
                  </a:lnTo>
                  <a:lnTo>
                    <a:pt x="110" y="103"/>
                  </a:lnTo>
                  <a:lnTo>
                    <a:pt x="106" y="107"/>
                  </a:lnTo>
                  <a:lnTo>
                    <a:pt x="101" y="111"/>
                  </a:lnTo>
                  <a:lnTo>
                    <a:pt x="97" y="114"/>
                  </a:lnTo>
                  <a:lnTo>
                    <a:pt x="91" y="118"/>
                  </a:lnTo>
                  <a:lnTo>
                    <a:pt x="86" y="120"/>
                  </a:lnTo>
                  <a:lnTo>
                    <a:pt x="80" y="122"/>
                  </a:lnTo>
                  <a:lnTo>
                    <a:pt x="74" y="124"/>
                  </a:lnTo>
                  <a:lnTo>
                    <a:pt x="68" y="125"/>
                  </a:lnTo>
                  <a:lnTo>
                    <a:pt x="62" y="125"/>
                  </a:lnTo>
                  <a:moveTo>
                    <a:pt x="62" y="21"/>
                  </a:moveTo>
                  <a:lnTo>
                    <a:pt x="58" y="21"/>
                  </a:lnTo>
                  <a:lnTo>
                    <a:pt x="54" y="22"/>
                  </a:lnTo>
                  <a:lnTo>
                    <a:pt x="50" y="23"/>
                  </a:lnTo>
                  <a:lnTo>
                    <a:pt x="46" y="24"/>
                  </a:lnTo>
                  <a:lnTo>
                    <a:pt x="42" y="26"/>
                  </a:lnTo>
                  <a:lnTo>
                    <a:pt x="39" y="28"/>
                  </a:lnTo>
                  <a:lnTo>
                    <a:pt x="35" y="31"/>
                  </a:lnTo>
                  <a:lnTo>
                    <a:pt x="32" y="33"/>
                  </a:lnTo>
                  <a:lnTo>
                    <a:pt x="30" y="36"/>
                  </a:lnTo>
                  <a:lnTo>
                    <a:pt x="27" y="40"/>
                  </a:lnTo>
                  <a:lnTo>
                    <a:pt x="25" y="43"/>
                  </a:lnTo>
                  <a:lnTo>
                    <a:pt x="23" y="47"/>
                  </a:lnTo>
                  <a:lnTo>
                    <a:pt x="22" y="51"/>
                  </a:lnTo>
                  <a:lnTo>
                    <a:pt x="21" y="55"/>
                  </a:lnTo>
                  <a:lnTo>
                    <a:pt x="20" y="59"/>
                  </a:lnTo>
                  <a:lnTo>
                    <a:pt x="20" y="63"/>
                  </a:lnTo>
                  <a:lnTo>
                    <a:pt x="20" y="67"/>
                  </a:lnTo>
                  <a:lnTo>
                    <a:pt x="21" y="71"/>
                  </a:lnTo>
                  <a:lnTo>
                    <a:pt x="22" y="75"/>
                  </a:lnTo>
                  <a:lnTo>
                    <a:pt x="23" y="79"/>
                  </a:lnTo>
                  <a:lnTo>
                    <a:pt x="25" y="83"/>
                  </a:lnTo>
                  <a:lnTo>
                    <a:pt x="27" y="86"/>
                  </a:lnTo>
                  <a:lnTo>
                    <a:pt x="30" y="89"/>
                  </a:lnTo>
                  <a:lnTo>
                    <a:pt x="32" y="92"/>
                  </a:lnTo>
                  <a:lnTo>
                    <a:pt x="35" y="95"/>
                  </a:lnTo>
                  <a:lnTo>
                    <a:pt x="39" y="97"/>
                  </a:lnTo>
                  <a:lnTo>
                    <a:pt x="42" y="99"/>
                  </a:lnTo>
                  <a:lnTo>
                    <a:pt x="46" y="101"/>
                  </a:lnTo>
                  <a:lnTo>
                    <a:pt x="50" y="102"/>
                  </a:lnTo>
                  <a:lnTo>
                    <a:pt x="54" y="103"/>
                  </a:lnTo>
                  <a:lnTo>
                    <a:pt x="58" y="104"/>
                  </a:lnTo>
                  <a:lnTo>
                    <a:pt x="62" y="104"/>
                  </a:lnTo>
                  <a:lnTo>
                    <a:pt x="66" y="104"/>
                  </a:lnTo>
                  <a:lnTo>
                    <a:pt x="70" y="103"/>
                  </a:lnTo>
                  <a:lnTo>
                    <a:pt x="74" y="102"/>
                  </a:lnTo>
                  <a:lnTo>
                    <a:pt x="78" y="101"/>
                  </a:lnTo>
                  <a:lnTo>
                    <a:pt x="82" y="99"/>
                  </a:lnTo>
                  <a:lnTo>
                    <a:pt x="85" y="97"/>
                  </a:lnTo>
                  <a:lnTo>
                    <a:pt x="88" y="95"/>
                  </a:lnTo>
                  <a:lnTo>
                    <a:pt x="91" y="92"/>
                  </a:lnTo>
                  <a:lnTo>
                    <a:pt x="94" y="89"/>
                  </a:lnTo>
                  <a:lnTo>
                    <a:pt x="96" y="86"/>
                  </a:lnTo>
                  <a:lnTo>
                    <a:pt x="98" y="83"/>
                  </a:lnTo>
                  <a:lnTo>
                    <a:pt x="100" y="79"/>
                  </a:lnTo>
                  <a:lnTo>
                    <a:pt x="101" y="75"/>
                  </a:lnTo>
                  <a:lnTo>
                    <a:pt x="102" y="71"/>
                  </a:lnTo>
                  <a:lnTo>
                    <a:pt x="103" y="67"/>
                  </a:lnTo>
                  <a:lnTo>
                    <a:pt x="103" y="63"/>
                  </a:lnTo>
                  <a:lnTo>
                    <a:pt x="103" y="59"/>
                  </a:lnTo>
                  <a:lnTo>
                    <a:pt x="102" y="55"/>
                  </a:lnTo>
                  <a:lnTo>
                    <a:pt x="101" y="51"/>
                  </a:lnTo>
                  <a:lnTo>
                    <a:pt x="100" y="47"/>
                  </a:lnTo>
                  <a:lnTo>
                    <a:pt x="98" y="43"/>
                  </a:lnTo>
                  <a:lnTo>
                    <a:pt x="96" y="40"/>
                  </a:lnTo>
                  <a:lnTo>
                    <a:pt x="94" y="36"/>
                  </a:lnTo>
                  <a:lnTo>
                    <a:pt x="91" y="33"/>
                  </a:lnTo>
                  <a:lnTo>
                    <a:pt x="88" y="31"/>
                  </a:lnTo>
                  <a:lnTo>
                    <a:pt x="85" y="28"/>
                  </a:lnTo>
                  <a:lnTo>
                    <a:pt x="82" y="26"/>
                  </a:lnTo>
                  <a:lnTo>
                    <a:pt x="78" y="24"/>
                  </a:lnTo>
                  <a:lnTo>
                    <a:pt x="74" y="23"/>
                  </a:lnTo>
                  <a:lnTo>
                    <a:pt x="70" y="22"/>
                  </a:lnTo>
                  <a:lnTo>
                    <a:pt x="66" y="21"/>
                  </a:lnTo>
                  <a:lnTo>
                    <a:pt x="62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33" name="Google Shape;1133;p49"/>
            <p:cNvSpPr/>
            <p:nvPr/>
          </p:nvSpPr>
          <p:spPr>
            <a:xfrm>
              <a:off x="-155144" y="2189778"/>
              <a:ext cx="101241" cy="101241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6"/>
                  </a:lnTo>
                  <a:lnTo>
                    <a:pt x="137" y="83"/>
                  </a:lnTo>
                  <a:lnTo>
                    <a:pt x="135" y="89"/>
                  </a:lnTo>
                  <a:lnTo>
                    <a:pt x="133" y="96"/>
                  </a:lnTo>
                  <a:lnTo>
                    <a:pt x="130" y="102"/>
                  </a:lnTo>
                  <a:lnTo>
                    <a:pt x="126" y="108"/>
                  </a:lnTo>
                  <a:lnTo>
                    <a:pt x="122" y="113"/>
                  </a:lnTo>
                  <a:lnTo>
                    <a:pt x="118" y="118"/>
                  </a:lnTo>
                  <a:lnTo>
                    <a:pt x="113" y="122"/>
                  </a:lnTo>
                  <a:lnTo>
                    <a:pt x="108" y="126"/>
                  </a:lnTo>
                  <a:lnTo>
                    <a:pt x="102" y="130"/>
                  </a:lnTo>
                  <a:lnTo>
                    <a:pt x="96" y="133"/>
                  </a:lnTo>
                  <a:lnTo>
                    <a:pt x="89" y="135"/>
                  </a:lnTo>
                  <a:lnTo>
                    <a:pt x="83" y="137"/>
                  </a:lnTo>
                  <a:lnTo>
                    <a:pt x="76" y="138"/>
                  </a:lnTo>
                  <a:lnTo>
                    <a:pt x="69" y="138"/>
                  </a:lnTo>
                  <a:lnTo>
                    <a:pt x="62" y="138"/>
                  </a:lnTo>
                  <a:lnTo>
                    <a:pt x="55" y="137"/>
                  </a:lnTo>
                  <a:lnTo>
                    <a:pt x="49" y="135"/>
                  </a:lnTo>
                  <a:lnTo>
                    <a:pt x="42" y="133"/>
                  </a:lnTo>
                  <a:lnTo>
                    <a:pt x="36" y="130"/>
                  </a:lnTo>
                  <a:lnTo>
                    <a:pt x="30" y="126"/>
                  </a:lnTo>
                  <a:lnTo>
                    <a:pt x="25" y="122"/>
                  </a:lnTo>
                  <a:lnTo>
                    <a:pt x="20" y="118"/>
                  </a:lnTo>
                  <a:lnTo>
                    <a:pt x="16" y="113"/>
                  </a:lnTo>
                  <a:lnTo>
                    <a:pt x="12" y="108"/>
                  </a:lnTo>
                  <a:lnTo>
                    <a:pt x="8" y="102"/>
                  </a:lnTo>
                  <a:lnTo>
                    <a:pt x="5" y="96"/>
                  </a:lnTo>
                  <a:lnTo>
                    <a:pt x="3" y="89"/>
                  </a:lnTo>
                  <a:lnTo>
                    <a:pt x="1" y="83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5" y="42"/>
                  </a:lnTo>
                  <a:lnTo>
                    <a:pt x="8" y="36"/>
                  </a:lnTo>
                  <a:lnTo>
                    <a:pt x="12" y="30"/>
                  </a:lnTo>
                  <a:lnTo>
                    <a:pt x="16" y="25"/>
                  </a:lnTo>
                  <a:lnTo>
                    <a:pt x="20" y="20"/>
                  </a:lnTo>
                  <a:lnTo>
                    <a:pt x="25" y="16"/>
                  </a:lnTo>
                  <a:lnTo>
                    <a:pt x="30" y="12"/>
                  </a:lnTo>
                  <a:lnTo>
                    <a:pt x="36" y="8"/>
                  </a:lnTo>
                  <a:lnTo>
                    <a:pt x="42" y="5"/>
                  </a:lnTo>
                  <a:lnTo>
                    <a:pt x="49" y="3"/>
                  </a:lnTo>
                  <a:lnTo>
                    <a:pt x="55" y="1"/>
                  </a:lnTo>
                  <a:lnTo>
                    <a:pt x="62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3" y="1"/>
                  </a:lnTo>
                  <a:lnTo>
                    <a:pt x="89" y="3"/>
                  </a:lnTo>
                  <a:lnTo>
                    <a:pt x="96" y="5"/>
                  </a:lnTo>
                  <a:lnTo>
                    <a:pt x="102" y="8"/>
                  </a:lnTo>
                  <a:lnTo>
                    <a:pt x="108" y="12"/>
                  </a:lnTo>
                  <a:lnTo>
                    <a:pt x="113" y="16"/>
                  </a:lnTo>
                  <a:lnTo>
                    <a:pt x="118" y="20"/>
                  </a:lnTo>
                  <a:lnTo>
                    <a:pt x="122" y="25"/>
                  </a:lnTo>
                  <a:lnTo>
                    <a:pt x="126" y="30"/>
                  </a:lnTo>
                  <a:lnTo>
                    <a:pt x="130" y="36"/>
                  </a:lnTo>
                  <a:lnTo>
                    <a:pt x="133" y="42"/>
                  </a:lnTo>
                  <a:lnTo>
                    <a:pt x="135" y="49"/>
                  </a:lnTo>
                  <a:lnTo>
                    <a:pt x="137" y="55"/>
                  </a:lnTo>
                  <a:lnTo>
                    <a:pt x="138" y="62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1134" name="Google Shape;1134;p49"/>
          <p:cNvGrpSpPr/>
          <p:nvPr/>
        </p:nvGrpSpPr>
        <p:grpSpPr>
          <a:xfrm>
            <a:off x="872368" y="2665995"/>
            <a:ext cx="398305" cy="229451"/>
            <a:chOff x="-1787381" y="1288078"/>
            <a:chExt cx="426086" cy="245455"/>
          </a:xfrm>
        </p:grpSpPr>
        <p:sp>
          <p:nvSpPr>
            <p:cNvPr id="1135" name="Google Shape;1135;p49"/>
            <p:cNvSpPr/>
            <p:nvPr/>
          </p:nvSpPr>
          <p:spPr>
            <a:xfrm>
              <a:off x="-1726199" y="1342705"/>
              <a:ext cx="301538" cy="154411"/>
            </a:xfrm>
            <a:custGeom>
              <a:avLst/>
              <a:gdLst/>
              <a:ahLst/>
              <a:cxnLst/>
              <a:rect l="l" t="t" r="r" b="b"/>
              <a:pathLst>
                <a:path w="414" h="212" extrusionOk="0">
                  <a:moveTo>
                    <a:pt x="90" y="211"/>
                  </a:moveTo>
                  <a:lnTo>
                    <a:pt x="0" y="211"/>
                  </a:lnTo>
                  <a:lnTo>
                    <a:pt x="0" y="203"/>
                  </a:lnTo>
                  <a:lnTo>
                    <a:pt x="87" y="203"/>
                  </a:lnTo>
                  <a:lnTo>
                    <a:pt x="275" y="0"/>
                  </a:lnTo>
                  <a:lnTo>
                    <a:pt x="413" y="0"/>
                  </a:lnTo>
                  <a:lnTo>
                    <a:pt x="413" y="8"/>
                  </a:lnTo>
                  <a:lnTo>
                    <a:pt x="279" y="8"/>
                  </a:lnTo>
                  <a:lnTo>
                    <a:pt x="90" y="2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36" name="Google Shape;1136;p49"/>
            <p:cNvSpPr/>
            <p:nvPr/>
          </p:nvSpPr>
          <p:spPr>
            <a:xfrm>
              <a:off x="-1787381" y="1442489"/>
              <a:ext cx="91044" cy="91044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0" y="124"/>
                  </a:moveTo>
                  <a:lnTo>
                    <a:pt x="54" y="123"/>
                  </a:lnTo>
                  <a:lnTo>
                    <a:pt x="48" y="122"/>
                  </a:lnTo>
                  <a:lnTo>
                    <a:pt x="42" y="120"/>
                  </a:lnTo>
                  <a:lnTo>
                    <a:pt x="36" y="118"/>
                  </a:lnTo>
                  <a:lnTo>
                    <a:pt x="31" y="115"/>
                  </a:lnTo>
                  <a:lnTo>
                    <a:pt x="26" y="112"/>
                  </a:lnTo>
                  <a:lnTo>
                    <a:pt x="21" y="108"/>
                  </a:lnTo>
                  <a:lnTo>
                    <a:pt x="17" y="103"/>
                  </a:lnTo>
                  <a:lnTo>
                    <a:pt x="13" y="99"/>
                  </a:lnTo>
                  <a:lnTo>
                    <a:pt x="10" y="94"/>
                  </a:lnTo>
                  <a:lnTo>
                    <a:pt x="7" y="89"/>
                  </a:lnTo>
                  <a:lnTo>
                    <a:pt x="4" y="83"/>
                  </a:lnTo>
                  <a:lnTo>
                    <a:pt x="2" y="77"/>
                  </a:lnTo>
                  <a:lnTo>
                    <a:pt x="1" y="71"/>
                  </a:lnTo>
                  <a:lnTo>
                    <a:pt x="0" y="65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2" y="47"/>
                  </a:lnTo>
                  <a:lnTo>
                    <a:pt x="3" y="41"/>
                  </a:lnTo>
                  <a:lnTo>
                    <a:pt x="6" y="35"/>
                  </a:lnTo>
                  <a:lnTo>
                    <a:pt x="9" y="30"/>
                  </a:lnTo>
                  <a:lnTo>
                    <a:pt x="12" y="25"/>
                  </a:lnTo>
                  <a:lnTo>
                    <a:pt x="16" y="20"/>
                  </a:lnTo>
                  <a:lnTo>
                    <a:pt x="20" y="16"/>
                  </a:lnTo>
                  <a:lnTo>
                    <a:pt x="25" y="12"/>
                  </a:lnTo>
                  <a:lnTo>
                    <a:pt x="30" y="9"/>
                  </a:lnTo>
                  <a:lnTo>
                    <a:pt x="35" y="6"/>
                  </a:lnTo>
                  <a:lnTo>
                    <a:pt x="41" y="4"/>
                  </a:lnTo>
                  <a:lnTo>
                    <a:pt x="46" y="2"/>
                  </a:lnTo>
                  <a:lnTo>
                    <a:pt x="52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1"/>
                  </a:lnTo>
                  <a:lnTo>
                    <a:pt x="77" y="2"/>
                  </a:lnTo>
                  <a:lnTo>
                    <a:pt x="83" y="4"/>
                  </a:lnTo>
                  <a:lnTo>
                    <a:pt x="89" y="6"/>
                  </a:lnTo>
                  <a:lnTo>
                    <a:pt x="94" y="9"/>
                  </a:lnTo>
                  <a:lnTo>
                    <a:pt x="99" y="12"/>
                  </a:lnTo>
                  <a:lnTo>
                    <a:pt x="104" y="16"/>
                  </a:lnTo>
                  <a:lnTo>
                    <a:pt x="108" y="20"/>
                  </a:lnTo>
                  <a:lnTo>
                    <a:pt x="112" y="24"/>
                  </a:lnTo>
                  <a:lnTo>
                    <a:pt x="115" y="29"/>
                  </a:lnTo>
                  <a:lnTo>
                    <a:pt x="118" y="34"/>
                  </a:lnTo>
                  <a:lnTo>
                    <a:pt x="120" y="40"/>
                  </a:lnTo>
                  <a:lnTo>
                    <a:pt x="122" y="46"/>
                  </a:lnTo>
                  <a:lnTo>
                    <a:pt x="123" y="52"/>
                  </a:lnTo>
                  <a:lnTo>
                    <a:pt x="124" y="58"/>
                  </a:lnTo>
                  <a:lnTo>
                    <a:pt x="124" y="64"/>
                  </a:lnTo>
                  <a:lnTo>
                    <a:pt x="123" y="70"/>
                  </a:lnTo>
                  <a:lnTo>
                    <a:pt x="122" y="77"/>
                  </a:lnTo>
                  <a:lnTo>
                    <a:pt x="121" y="83"/>
                  </a:lnTo>
                  <a:lnTo>
                    <a:pt x="118" y="88"/>
                  </a:lnTo>
                  <a:lnTo>
                    <a:pt x="116" y="94"/>
                  </a:lnTo>
                  <a:lnTo>
                    <a:pt x="112" y="99"/>
                  </a:lnTo>
                  <a:lnTo>
                    <a:pt x="109" y="103"/>
                  </a:lnTo>
                  <a:lnTo>
                    <a:pt x="104" y="107"/>
                  </a:lnTo>
                  <a:lnTo>
                    <a:pt x="100" y="111"/>
                  </a:lnTo>
                  <a:lnTo>
                    <a:pt x="95" y="115"/>
                  </a:lnTo>
                  <a:lnTo>
                    <a:pt x="90" y="118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6" y="124"/>
                  </a:lnTo>
                  <a:lnTo>
                    <a:pt x="60" y="124"/>
                  </a:lnTo>
                  <a:moveTo>
                    <a:pt x="64" y="20"/>
                  </a:moveTo>
                  <a:lnTo>
                    <a:pt x="60" y="20"/>
                  </a:lnTo>
                  <a:lnTo>
                    <a:pt x="56" y="20"/>
                  </a:lnTo>
                  <a:lnTo>
                    <a:pt x="52" y="21"/>
                  </a:lnTo>
                  <a:lnTo>
                    <a:pt x="48" y="23"/>
                  </a:lnTo>
                  <a:lnTo>
                    <a:pt x="44" y="24"/>
                  </a:lnTo>
                  <a:lnTo>
                    <a:pt x="41" y="26"/>
                  </a:lnTo>
                  <a:lnTo>
                    <a:pt x="37" y="28"/>
                  </a:lnTo>
                  <a:lnTo>
                    <a:pt x="34" y="31"/>
                  </a:lnTo>
                  <a:lnTo>
                    <a:pt x="31" y="34"/>
                  </a:lnTo>
                  <a:lnTo>
                    <a:pt x="29" y="37"/>
                  </a:lnTo>
                  <a:lnTo>
                    <a:pt x="27" y="40"/>
                  </a:lnTo>
                  <a:lnTo>
                    <a:pt x="25" y="44"/>
                  </a:lnTo>
                  <a:lnTo>
                    <a:pt x="23" y="48"/>
                  </a:lnTo>
                  <a:lnTo>
                    <a:pt x="22" y="52"/>
                  </a:lnTo>
                  <a:lnTo>
                    <a:pt x="21" y="56"/>
                  </a:lnTo>
                  <a:lnTo>
                    <a:pt x="21" y="60"/>
                  </a:lnTo>
                  <a:lnTo>
                    <a:pt x="21" y="64"/>
                  </a:lnTo>
                  <a:lnTo>
                    <a:pt x="21" y="68"/>
                  </a:lnTo>
                  <a:lnTo>
                    <a:pt x="22" y="72"/>
                  </a:lnTo>
                  <a:lnTo>
                    <a:pt x="24" y="76"/>
                  </a:lnTo>
                  <a:lnTo>
                    <a:pt x="25" y="80"/>
                  </a:lnTo>
                  <a:lnTo>
                    <a:pt x="27" y="83"/>
                  </a:lnTo>
                  <a:lnTo>
                    <a:pt x="29" y="87"/>
                  </a:lnTo>
                  <a:lnTo>
                    <a:pt x="32" y="90"/>
                  </a:lnTo>
                  <a:lnTo>
                    <a:pt x="34" y="93"/>
                  </a:lnTo>
                  <a:lnTo>
                    <a:pt x="38" y="95"/>
                  </a:lnTo>
                  <a:lnTo>
                    <a:pt x="41" y="97"/>
                  </a:lnTo>
                  <a:lnTo>
                    <a:pt x="44" y="99"/>
                  </a:lnTo>
                  <a:lnTo>
                    <a:pt x="48" y="101"/>
                  </a:lnTo>
                  <a:lnTo>
                    <a:pt x="52" y="102"/>
                  </a:lnTo>
                  <a:lnTo>
                    <a:pt x="56" y="103"/>
                  </a:lnTo>
                  <a:lnTo>
                    <a:pt x="60" y="103"/>
                  </a:lnTo>
                  <a:lnTo>
                    <a:pt x="64" y="103"/>
                  </a:lnTo>
                  <a:lnTo>
                    <a:pt x="68" y="103"/>
                  </a:lnTo>
                  <a:lnTo>
                    <a:pt x="72" y="102"/>
                  </a:lnTo>
                  <a:lnTo>
                    <a:pt x="76" y="100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2"/>
                  </a:lnTo>
                  <a:lnTo>
                    <a:pt x="93" y="89"/>
                  </a:lnTo>
                  <a:lnTo>
                    <a:pt x="96" y="86"/>
                  </a:lnTo>
                  <a:lnTo>
                    <a:pt x="98" y="83"/>
                  </a:lnTo>
                  <a:lnTo>
                    <a:pt x="100" y="79"/>
                  </a:lnTo>
                  <a:lnTo>
                    <a:pt x="101" y="75"/>
                  </a:lnTo>
                  <a:lnTo>
                    <a:pt x="103" y="71"/>
                  </a:lnTo>
                  <a:lnTo>
                    <a:pt x="104" y="67"/>
                  </a:lnTo>
                  <a:lnTo>
                    <a:pt x="104" y="63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3" y="51"/>
                  </a:lnTo>
                  <a:lnTo>
                    <a:pt x="101" y="47"/>
                  </a:lnTo>
                  <a:lnTo>
                    <a:pt x="100" y="43"/>
                  </a:lnTo>
                  <a:lnTo>
                    <a:pt x="98" y="40"/>
                  </a:lnTo>
                  <a:lnTo>
                    <a:pt x="96" y="37"/>
                  </a:lnTo>
                  <a:lnTo>
                    <a:pt x="93" y="34"/>
                  </a:lnTo>
                  <a:lnTo>
                    <a:pt x="90" y="31"/>
                  </a:lnTo>
                  <a:lnTo>
                    <a:pt x="87" y="28"/>
                  </a:lnTo>
                  <a:lnTo>
                    <a:pt x="84" y="26"/>
                  </a:lnTo>
                  <a:lnTo>
                    <a:pt x="80" y="24"/>
                  </a:lnTo>
                  <a:lnTo>
                    <a:pt x="76" y="22"/>
                  </a:lnTo>
                  <a:lnTo>
                    <a:pt x="72" y="21"/>
                  </a:lnTo>
                  <a:lnTo>
                    <a:pt x="68" y="20"/>
                  </a:lnTo>
                  <a:lnTo>
                    <a:pt x="64" y="2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37" name="Google Shape;1137;p49"/>
            <p:cNvSpPr/>
            <p:nvPr/>
          </p:nvSpPr>
          <p:spPr>
            <a:xfrm>
              <a:off x="-1462536" y="1288078"/>
              <a:ext cx="101241" cy="101241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3"/>
                  </a:lnTo>
                  <a:lnTo>
                    <a:pt x="137" y="78"/>
                  </a:lnTo>
                  <a:lnTo>
                    <a:pt x="137" y="82"/>
                  </a:lnTo>
                  <a:lnTo>
                    <a:pt x="135" y="87"/>
                  </a:lnTo>
                  <a:lnTo>
                    <a:pt x="134" y="91"/>
                  </a:lnTo>
                  <a:lnTo>
                    <a:pt x="132" y="95"/>
                  </a:lnTo>
                  <a:lnTo>
                    <a:pt x="130" y="99"/>
                  </a:lnTo>
                  <a:lnTo>
                    <a:pt x="128" y="103"/>
                  </a:lnTo>
                  <a:lnTo>
                    <a:pt x="125" y="107"/>
                  </a:lnTo>
                  <a:lnTo>
                    <a:pt x="123" y="111"/>
                  </a:lnTo>
                  <a:lnTo>
                    <a:pt x="120" y="114"/>
                  </a:lnTo>
                  <a:lnTo>
                    <a:pt x="117" y="117"/>
                  </a:lnTo>
                  <a:lnTo>
                    <a:pt x="114" y="121"/>
                  </a:lnTo>
                  <a:lnTo>
                    <a:pt x="110" y="124"/>
                  </a:lnTo>
                  <a:lnTo>
                    <a:pt x="107" y="126"/>
                  </a:lnTo>
                  <a:lnTo>
                    <a:pt x="103" y="129"/>
                  </a:lnTo>
                  <a:lnTo>
                    <a:pt x="99" y="131"/>
                  </a:lnTo>
                  <a:lnTo>
                    <a:pt x="95" y="133"/>
                  </a:lnTo>
                  <a:lnTo>
                    <a:pt x="91" y="135"/>
                  </a:lnTo>
                  <a:lnTo>
                    <a:pt x="87" y="136"/>
                  </a:lnTo>
                  <a:lnTo>
                    <a:pt x="82" y="137"/>
                  </a:lnTo>
                  <a:lnTo>
                    <a:pt x="78" y="137"/>
                  </a:lnTo>
                  <a:lnTo>
                    <a:pt x="73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5" y="137"/>
                  </a:lnTo>
                  <a:lnTo>
                    <a:pt x="51" y="136"/>
                  </a:lnTo>
                  <a:lnTo>
                    <a:pt x="47" y="135"/>
                  </a:lnTo>
                  <a:lnTo>
                    <a:pt x="42" y="133"/>
                  </a:lnTo>
                  <a:lnTo>
                    <a:pt x="38" y="131"/>
                  </a:lnTo>
                  <a:lnTo>
                    <a:pt x="34" y="129"/>
                  </a:lnTo>
                  <a:lnTo>
                    <a:pt x="30" y="126"/>
                  </a:lnTo>
                  <a:lnTo>
                    <a:pt x="26" y="124"/>
                  </a:lnTo>
                  <a:lnTo>
                    <a:pt x="23" y="121"/>
                  </a:lnTo>
                  <a:lnTo>
                    <a:pt x="20" y="117"/>
                  </a:lnTo>
                  <a:lnTo>
                    <a:pt x="17" y="114"/>
                  </a:lnTo>
                  <a:lnTo>
                    <a:pt x="14" y="111"/>
                  </a:lnTo>
                  <a:lnTo>
                    <a:pt x="11" y="107"/>
                  </a:lnTo>
                  <a:lnTo>
                    <a:pt x="9" y="103"/>
                  </a:lnTo>
                  <a:lnTo>
                    <a:pt x="7" y="99"/>
                  </a:lnTo>
                  <a:lnTo>
                    <a:pt x="5" y="95"/>
                  </a:lnTo>
                  <a:lnTo>
                    <a:pt x="4" y="91"/>
                  </a:lnTo>
                  <a:lnTo>
                    <a:pt x="2" y="87"/>
                  </a:lnTo>
                  <a:lnTo>
                    <a:pt x="1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2"/>
                  </a:lnTo>
                  <a:lnTo>
                    <a:pt x="7" y="38"/>
                  </a:lnTo>
                  <a:lnTo>
                    <a:pt x="9" y="34"/>
                  </a:lnTo>
                  <a:lnTo>
                    <a:pt x="11" y="30"/>
                  </a:lnTo>
                  <a:lnTo>
                    <a:pt x="14" y="27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7" y="14"/>
                  </a:lnTo>
                  <a:lnTo>
                    <a:pt x="30" y="11"/>
                  </a:lnTo>
                  <a:lnTo>
                    <a:pt x="34" y="9"/>
                  </a:lnTo>
                  <a:lnTo>
                    <a:pt x="38" y="7"/>
                  </a:lnTo>
                  <a:lnTo>
                    <a:pt x="42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5" y="1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8" y="1"/>
                  </a:lnTo>
                  <a:lnTo>
                    <a:pt x="82" y="1"/>
                  </a:lnTo>
                  <a:lnTo>
                    <a:pt x="87" y="2"/>
                  </a:lnTo>
                  <a:lnTo>
                    <a:pt x="91" y="4"/>
                  </a:lnTo>
                  <a:lnTo>
                    <a:pt x="95" y="5"/>
                  </a:lnTo>
                  <a:lnTo>
                    <a:pt x="99" y="7"/>
                  </a:lnTo>
                  <a:lnTo>
                    <a:pt x="103" y="9"/>
                  </a:lnTo>
                  <a:lnTo>
                    <a:pt x="107" y="11"/>
                  </a:lnTo>
                  <a:lnTo>
                    <a:pt x="110" y="14"/>
                  </a:lnTo>
                  <a:lnTo>
                    <a:pt x="114" y="17"/>
                  </a:lnTo>
                  <a:lnTo>
                    <a:pt x="117" y="20"/>
                  </a:lnTo>
                  <a:lnTo>
                    <a:pt x="120" y="23"/>
                  </a:lnTo>
                  <a:lnTo>
                    <a:pt x="123" y="27"/>
                  </a:lnTo>
                  <a:lnTo>
                    <a:pt x="126" y="30"/>
                  </a:lnTo>
                  <a:lnTo>
                    <a:pt x="128" y="34"/>
                  </a:lnTo>
                  <a:lnTo>
                    <a:pt x="130" y="38"/>
                  </a:lnTo>
                  <a:lnTo>
                    <a:pt x="133" y="42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1138" name="Google Shape;1138;p49"/>
          <p:cNvGrpSpPr/>
          <p:nvPr/>
        </p:nvGrpSpPr>
        <p:grpSpPr>
          <a:xfrm>
            <a:off x="1270658" y="3096290"/>
            <a:ext cx="392177" cy="441200"/>
            <a:chOff x="-1882795" y="1437391"/>
            <a:chExt cx="419531" cy="471972"/>
          </a:xfrm>
        </p:grpSpPr>
        <p:sp>
          <p:nvSpPr>
            <p:cNvPr id="1139" name="Google Shape;1139;p49"/>
            <p:cNvSpPr/>
            <p:nvPr/>
          </p:nvSpPr>
          <p:spPr>
            <a:xfrm>
              <a:off x="-1826712" y="1493474"/>
              <a:ext cx="313192" cy="364905"/>
            </a:xfrm>
            <a:custGeom>
              <a:avLst/>
              <a:gdLst/>
              <a:ahLst/>
              <a:cxnLst/>
              <a:rect l="l" t="t" r="r" b="b"/>
              <a:pathLst>
                <a:path w="430" h="501" extrusionOk="0">
                  <a:moveTo>
                    <a:pt x="4" y="500"/>
                  </a:moveTo>
                  <a:lnTo>
                    <a:pt x="0" y="493"/>
                  </a:lnTo>
                  <a:lnTo>
                    <a:pt x="186" y="390"/>
                  </a:lnTo>
                  <a:lnTo>
                    <a:pt x="186" y="190"/>
                  </a:lnTo>
                  <a:lnTo>
                    <a:pt x="421" y="154"/>
                  </a:lnTo>
                  <a:lnTo>
                    <a:pt x="421" y="0"/>
                  </a:lnTo>
                  <a:lnTo>
                    <a:pt x="429" y="0"/>
                  </a:lnTo>
                  <a:lnTo>
                    <a:pt x="429" y="161"/>
                  </a:lnTo>
                  <a:lnTo>
                    <a:pt x="194" y="197"/>
                  </a:lnTo>
                  <a:lnTo>
                    <a:pt x="194" y="395"/>
                  </a:lnTo>
                  <a:lnTo>
                    <a:pt x="4" y="50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40" name="Google Shape;1140;p49"/>
            <p:cNvSpPr/>
            <p:nvPr/>
          </p:nvSpPr>
          <p:spPr>
            <a:xfrm>
              <a:off x="-1882795" y="1818319"/>
              <a:ext cx="91044" cy="91044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59" y="124"/>
                  </a:moveTo>
                  <a:lnTo>
                    <a:pt x="53" y="123"/>
                  </a:lnTo>
                  <a:lnTo>
                    <a:pt x="47" y="122"/>
                  </a:lnTo>
                  <a:lnTo>
                    <a:pt x="41" y="121"/>
                  </a:lnTo>
                  <a:lnTo>
                    <a:pt x="35" y="118"/>
                  </a:lnTo>
                  <a:lnTo>
                    <a:pt x="30" y="116"/>
                  </a:lnTo>
                  <a:lnTo>
                    <a:pt x="25" y="112"/>
                  </a:lnTo>
                  <a:lnTo>
                    <a:pt x="21" y="109"/>
                  </a:lnTo>
                  <a:lnTo>
                    <a:pt x="16" y="104"/>
                  </a:lnTo>
                  <a:lnTo>
                    <a:pt x="13" y="100"/>
                  </a:lnTo>
                  <a:lnTo>
                    <a:pt x="9" y="95"/>
                  </a:lnTo>
                  <a:lnTo>
                    <a:pt x="6" y="90"/>
                  </a:lnTo>
                  <a:lnTo>
                    <a:pt x="4" y="84"/>
                  </a:lnTo>
                  <a:lnTo>
                    <a:pt x="2" y="78"/>
                  </a:lnTo>
                  <a:lnTo>
                    <a:pt x="1" y="72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6" y="36"/>
                  </a:lnTo>
                  <a:lnTo>
                    <a:pt x="8" y="31"/>
                  </a:lnTo>
                  <a:lnTo>
                    <a:pt x="12" y="26"/>
                  </a:lnTo>
                  <a:lnTo>
                    <a:pt x="15" y="21"/>
                  </a:lnTo>
                  <a:lnTo>
                    <a:pt x="20" y="17"/>
                  </a:lnTo>
                  <a:lnTo>
                    <a:pt x="24" y="13"/>
                  </a:lnTo>
                  <a:lnTo>
                    <a:pt x="29" y="10"/>
                  </a:lnTo>
                  <a:lnTo>
                    <a:pt x="34" y="7"/>
                  </a:lnTo>
                  <a:lnTo>
                    <a:pt x="40" y="4"/>
                  </a:lnTo>
                  <a:lnTo>
                    <a:pt x="46" y="2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70" y="1"/>
                  </a:lnTo>
                  <a:lnTo>
                    <a:pt x="77" y="2"/>
                  </a:lnTo>
                  <a:lnTo>
                    <a:pt x="83" y="4"/>
                  </a:lnTo>
                  <a:lnTo>
                    <a:pt x="88" y="6"/>
                  </a:lnTo>
                  <a:lnTo>
                    <a:pt x="94" y="9"/>
                  </a:lnTo>
                  <a:lnTo>
                    <a:pt x="99" y="12"/>
                  </a:lnTo>
                  <a:lnTo>
                    <a:pt x="103" y="16"/>
                  </a:lnTo>
                  <a:lnTo>
                    <a:pt x="107" y="20"/>
                  </a:lnTo>
                  <a:lnTo>
                    <a:pt x="111" y="25"/>
                  </a:lnTo>
                  <a:lnTo>
                    <a:pt x="115" y="30"/>
                  </a:lnTo>
                  <a:lnTo>
                    <a:pt x="118" y="35"/>
                  </a:lnTo>
                  <a:lnTo>
                    <a:pt x="120" y="41"/>
                  </a:lnTo>
                  <a:lnTo>
                    <a:pt x="122" y="47"/>
                  </a:lnTo>
                  <a:lnTo>
                    <a:pt x="123" y="53"/>
                  </a:lnTo>
                  <a:lnTo>
                    <a:pt x="124" y="59"/>
                  </a:lnTo>
                  <a:lnTo>
                    <a:pt x="124" y="65"/>
                  </a:lnTo>
                  <a:lnTo>
                    <a:pt x="123" y="71"/>
                  </a:lnTo>
                  <a:lnTo>
                    <a:pt x="122" y="77"/>
                  </a:lnTo>
                  <a:lnTo>
                    <a:pt x="121" y="83"/>
                  </a:lnTo>
                  <a:lnTo>
                    <a:pt x="118" y="89"/>
                  </a:lnTo>
                  <a:lnTo>
                    <a:pt x="116" y="94"/>
                  </a:lnTo>
                  <a:lnTo>
                    <a:pt x="112" y="99"/>
                  </a:lnTo>
                  <a:lnTo>
                    <a:pt x="108" y="104"/>
                  </a:lnTo>
                  <a:lnTo>
                    <a:pt x="104" y="108"/>
                  </a:lnTo>
                  <a:lnTo>
                    <a:pt x="100" y="112"/>
                  </a:lnTo>
                  <a:lnTo>
                    <a:pt x="95" y="115"/>
                  </a:lnTo>
                  <a:lnTo>
                    <a:pt x="89" y="118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5" y="124"/>
                  </a:lnTo>
                  <a:lnTo>
                    <a:pt x="59" y="124"/>
                  </a:lnTo>
                  <a:moveTo>
                    <a:pt x="64" y="21"/>
                  </a:moveTo>
                  <a:lnTo>
                    <a:pt x="60" y="21"/>
                  </a:lnTo>
                  <a:lnTo>
                    <a:pt x="56" y="21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4" y="25"/>
                  </a:lnTo>
                  <a:lnTo>
                    <a:pt x="41" y="27"/>
                  </a:lnTo>
                  <a:lnTo>
                    <a:pt x="37" y="29"/>
                  </a:lnTo>
                  <a:lnTo>
                    <a:pt x="34" y="32"/>
                  </a:lnTo>
                  <a:lnTo>
                    <a:pt x="31" y="35"/>
                  </a:lnTo>
                  <a:lnTo>
                    <a:pt x="29" y="38"/>
                  </a:lnTo>
                  <a:lnTo>
                    <a:pt x="27" y="41"/>
                  </a:lnTo>
                  <a:lnTo>
                    <a:pt x="25" y="45"/>
                  </a:lnTo>
                  <a:lnTo>
                    <a:pt x="23" y="49"/>
                  </a:lnTo>
                  <a:lnTo>
                    <a:pt x="22" y="53"/>
                  </a:lnTo>
                  <a:lnTo>
                    <a:pt x="21" y="57"/>
                  </a:lnTo>
                  <a:lnTo>
                    <a:pt x="21" y="61"/>
                  </a:lnTo>
                  <a:lnTo>
                    <a:pt x="21" y="65"/>
                  </a:lnTo>
                  <a:lnTo>
                    <a:pt x="21" y="69"/>
                  </a:lnTo>
                  <a:lnTo>
                    <a:pt x="22" y="73"/>
                  </a:lnTo>
                  <a:lnTo>
                    <a:pt x="23" y="77"/>
                  </a:lnTo>
                  <a:lnTo>
                    <a:pt x="25" y="81"/>
                  </a:lnTo>
                  <a:lnTo>
                    <a:pt x="26" y="84"/>
                  </a:lnTo>
                  <a:lnTo>
                    <a:pt x="29" y="87"/>
                  </a:lnTo>
                  <a:lnTo>
                    <a:pt x="31" y="90"/>
                  </a:lnTo>
                  <a:lnTo>
                    <a:pt x="34" y="93"/>
                  </a:lnTo>
                  <a:lnTo>
                    <a:pt x="37" y="96"/>
                  </a:lnTo>
                  <a:lnTo>
                    <a:pt x="40" y="98"/>
                  </a:lnTo>
                  <a:lnTo>
                    <a:pt x="44" y="100"/>
                  </a:lnTo>
                  <a:lnTo>
                    <a:pt x="48" y="102"/>
                  </a:lnTo>
                  <a:lnTo>
                    <a:pt x="52" y="103"/>
                  </a:lnTo>
                  <a:lnTo>
                    <a:pt x="56" y="104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8" y="104"/>
                  </a:lnTo>
                  <a:lnTo>
                    <a:pt x="72" y="103"/>
                  </a:lnTo>
                  <a:lnTo>
                    <a:pt x="76" y="101"/>
                  </a:lnTo>
                  <a:lnTo>
                    <a:pt x="80" y="100"/>
                  </a:lnTo>
                  <a:lnTo>
                    <a:pt x="83" y="98"/>
                  </a:lnTo>
                  <a:lnTo>
                    <a:pt x="87" y="96"/>
                  </a:lnTo>
                  <a:lnTo>
                    <a:pt x="90" y="93"/>
                  </a:lnTo>
                  <a:lnTo>
                    <a:pt x="93" y="90"/>
                  </a:lnTo>
                  <a:lnTo>
                    <a:pt x="95" y="87"/>
                  </a:lnTo>
                  <a:lnTo>
                    <a:pt x="97" y="84"/>
                  </a:lnTo>
                  <a:lnTo>
                    <a:pt x="99" y="80"/>
                  </a:lnTo>
                  <a:lnTo>
                    <a:pt x="101" y="76"/>
                  </a:lnTo>
                  <a:lnTo>
                    <a:pt x="102" y="72"/>
                  </a:lnTo>
                  <a:lnTo>
                    <a:pt x="103" y="68"/>
                  </a:lnTo>
                  <a:lnTo>
                    <a:pt x="103" y="64"/>
                  </a:lnTo>
                  <a:lnTo>
                    <a:pt x="103" y="60"/>
                  </a:lnTo>
                  <a:lnTo>
                    <a:pt x="103" y="56"/>
                  </a:lnTo>
                  <a:lnTo>
                    <a:pt x="102" y="52"/>
                  </a:lnTo>
                  <a:lnTo>
                    <a:pt x="101" y="48"/>
                  </a:lnTo>
                  <a:lnTo>
                    <a:pt x="99" y="44"/>
                  </a:lnTo>
                  <a:lnTo>
                    <a:pt x="97" y="41"/>
                  </a:lnTo>
                  <a:lnTo>
                    <a:pt x="95" y="37"/>
                  </a:lnTo>
                  <a:lnTo>
                    <a:pt x="92" y="34"/>
                  </a:lnTo>
                  <a:lnTo>
                    <a:pt x="90" y="31"/>
                  </a:lnTo>
                  <a:lnTo>
                    <a:pt x="87" y="29"/>
                  </a:lnTo>
                  <a:lnTo>
                    <a:pt x="83" y="27"/>
                  </a:lnTo>
                  <a:lnTo>
                    <a:pt x="80" y="25"/>
                  </a:lnTo>
                  <a:lnTo>
                    <a:pt x="76" y="23"/>
                  </a:lnTo>
                  <a:lnTo>
                    <a:pt x="72" y="22"/>
                  </a:lnTo>
                  <a:lnTo>
                    <a:pt x="68" y="21"/>
                  </a:lnTo>
                  <a:lnTo>
                    <a:pt x="64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41" name="Google Shape;1141;p49"/>
            <p:cNvSpPr/>
            <p:nvPr/>
          </p:nvSpPr>
          <p:spPr>
            <a:xfrm>
              <a:off x="-1564505" y="1437391"/>
              <a:ext cx="101241" cy="101241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3"/>
                  </a:lnTo>
                  <a:lnTo>
                    <a:pt x="137" y="78"/>
                  </a:lnTo>
                  <a:lnTo>
                    <a:pt x="137" y="82"/>
                  </a:lnTo>
                  <a:lnTo>
                    <a:pt x="136" y="87"/>
                  </a:lnTo>
                  <a:lnTo>
                    <a:pt x="134" y="91"/>
                  </a:lnTo>
                  <a:lnTo>
                    <a:pt x="133" y="95"/>
                  </a:lnTo>
                  <a:lnTo>
                    <a:pt x="131" y="99"/>
                  </a:lnTo>
                  <a:lnTo>
                    <a:pt x="129" y="103"/>
                  </a:lnTo>
                  <a:lnTo>
                    <a:pt x="127" y="107"/>
                  </a:lnTo>
                  <a:lnTo>
                    <a:pt x="124" y="111"/>
                  </a:lnTo>
                  <a:lnTo>
                    <a:pt x="121" y="114"/>
                  </a:lnTo>
                  <a:lnTo>
                    <a:pt x="118" y="118"/>
                  </a:lnTo>
                  <a:lnTo>
                    <a:pt x="115" y="121"/>
                  </a:lnTo>
                  <a:lnTo>
                    <a:pt x="111" y="124"/>
                  </a:lnTo>
                  <a:lnTo>
                    <a:pt x="108" y="127"/>
                  </a:lnTo>
                  <a:lnTo>
                    <a:pt x="104" y="129"/>
                  </a:lnTo>
                  <a:lnTo>
                    <a:pt x="100" y="131"/>
                  </a:lnTo>
                  <a:lnTo>
                    <a:pt x="96" y="133"/>
                  </a:lnTo>
                  <a:lnTo>
                    <a:pt x="91" y="134"/>
                  </a:lnTo>
                  <a:lnTo>
                    <a:pt x="87" y="136"/>
                  </a:lnTo>
                  <a:lnTo>
                    <a:pt x="83" y="137"/>
                  </a:lnTo>
                  <a:lnTo>
                    <a:pt x="78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5" y="138"/>
                  </a:lnTo>
                  <a:lnTo>
                    <a:pt x="60" y="137"/>
                  </a:lnTo>
                  <a:lnTo>
                    <a:pt x="56" y="137"/>
                  </a:lnTo>
                  <a:lnTo>
                    <a:pt x="51" y="136"/>
                  </a:lnTo>
                  <a:lnTo>
                    <a:pt x="47" y="134"/>
                  </a:lnTo>
                  <a:lnTo>
                    <a:pt x="43" y="133"/>
                  </a:lnTo>
                  <a:lnTo>
                    <a:pt x="39" y="131"/>
                  </a:lnTo>
                  <a:lnTo>
                    <a:pt x="35" y="129"/>
                  </a:lnTo>
                  <a:lnTo>
                    <a:pt x="31" y="127"/>
                  </a:lnTo>
                  <a:lnTo>
                    <a:pt x="27" y="124"/>
                  </a:lnTo>
                  <a:lnTo>
                    <a:pt x="24" y="121"/>
                  </a:lnTo>
                  <a:lnTo>
                    <a:pt x="20" y="118"/>
                  </a:lnTo>
                  <a:lnTo>
                    <a:pt x="17" y="114"/>
                  </a:lnTo>
                  <a:lnTo>
                    <a:pt x="14" y="111"/>
                  </a:lnTo>
                  <a:lnTo>
                    <a:pt x="12" y="107"/>
                  </a:lnTo>
                  <a:lnTo>
                    <a:pt x="9" y="103"/>
                  </a:lnTo>
                  <a:lnTo>
                    <a:pt x="7" y="99"/>
                  </a:lnTo>
                  <a:lnTo>
                    <a:pt x="5" y="95"/>
                  </a:lnTo>
                  <a:lnTo>
                    <a:pt x="3" y="91"/>
                  </a:lnTo>
                  <a:lnTo>
                    <a:pt x="2" y="87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2"/>
                  </a:lnTo>
                  <a:lnTo>
                    <a:pt x="7" y="38"/>
                  </a:lnTo>
                  <a:lnTo>
                    <a:pt x="9" y="34"/>
                  </a:lnTo>
                  <a:lnTo>
                    <a:pt x="12" y="30"/>
                  </a:lnTo>
                  <a:lnTo>
                    <a:pt x="15" y="27"/>
                  </a:lnTo>
                  <a:lnTo>
                    <a:pt x="18" y="23"/>
                  </a:lnTo>
                  <a:lnTo>
                    <a:pt x="21" y="20"/>
                  </a:lnTo>
                  <a:lnTo>
                    <a:pt x="24" y="17"/>
                  </a:lnTo>
                  <a:lnTo>
                    <a:pt x="27" y="14"/>
                  </a:lnTo>
                  <a:lnTo>
                    <a:pt x="31" y="11"/>
                  </a:lnTo>
                  <a:lnTo>
                    <a:pt x="35" y="9"/>
                  </a:lnTo>
                  <a:lnTo>
                    <a:pt x="39" y="7"/>
                  </a:lnTo>
                  <a:lnTo>
                    <a:pt x="43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6" y="1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8" y="1"/>
                  </a:lnTo>
                  <a:lnTo>
                    <a:pt x="83" y="1"/>
                  </a:lnTo>
                  <a:lnTo>
                    <a:pt x="87" y="2"/>
                  </a:lnTo>
                  <a:lnTo>
                    <a:pt x="91" y="4"/>
                  </a:lnTo>
                  <a:lnTo>
                    <a:pt x="96" y="5"/>
                  </a:lnTo>
                  <a:lnTo>
                    <a:pt x="100" y="7"/>
                  </a:lnTo>
                  <a:lnTo>
                    <a:pt x="104" y="9"/>
                  </a:lnTo>
                  <a:lnTo>
                    <a:pt x="108" y="11"/>
                  </a:lnTo>
                  <a:lnTo>
                    <a:pt x="111" y="14"/>
                  </a:lnTo>
                  <a:lnTo>
                    <a:pt x="115" y="17"/>
                  </a:lnTo>
                  <a:lnTo>
                    <a:pt x="118" y="20"/>
                  </a:lnTo>
                  <a:lnTo>
                    <a:pt x="121" y="23"/>
                  </a:lnTo>
                  <a:lnTo>
                    <a:pt x="124" y="27"/>
                  </a:lnTo>
                  <a:lnTo>
                    <a:pt x="127" y="30"/>
                  </a:lnTo>
                  <a:lnTo>
                    <a:pt x="129" y="34"/>
                  </a:lnTo>
                  <a:lnTo>
                    <a:pt x="131" y="38"/>
                  </a:lnTo>
                  <a:lnTo>
                    <a:pt x="133" y="42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1142" name="Google Shape;1142;p49"/>
          <p:cNvGrpSpPr/>
          <p:nvPr/>
        </p:nvGrpSpPr>
        <p:grpSpPr>
          <a:xfrm>
            <a:off x="7820076" y="2327735"/>
            <a:ext cx="603926" cy="246473"/>
            <a:chOff x="-699951" y="2189778"/>
            <a:chExt cx="646048" cy="263663"/>
          </a:xfrm>
        </p:grpSpPr>
        <p:sp>
          <p:nvSpPr>
            <p:cNvPr id="1143" name="Google Shape;1143;p49"/>
            <p:cNvSpPr/>
            <p:nvPr/>
          </p:nvSpPr>
          <p:spPr>
            <a:xfrm>
              <a:off x="-634400" y="2237849"/>
              <a:ext cx="539709" cy="214864"/>
            </a:xfrm>
            <a:custGeom>
              <a:avLst/>
              <a:gdLst/>
              <a:ahLst/>
              <a:cxnLst/>
              <a:rect l="l" t="t" r="r" b="b"/>
              <a:pathLst>
                <a:path w="741" h="295" extrusionOk="0">
                  <a:moveTo>
                    <a:pt x="457" y="294"/>
                  </a:moveTo>
                  <a:lnTo>
                    <a:pt x="213" y="294"/>
                  </a:lnTo>
                  <a:lnTo>
                    <a:pt x="155" y="231"/>
                  </a:lnTo>
                  <a:lnTo>
                    <a:pt x="0" y="231"/>
                  </a:lnTo>
                  <a:lnTo>
                    <a:pt x="0" y="223"/>
                  </a:lnTo>
                  <a:lnTo>
                    <a:pt x="159" y="223"/>
                  </a:lnTo>
                  <a:lnTo>
                    <a:pt x="216" y="286"/>
                  </a:lnTo>
                  <a:lnTo>
                    <a:pt x="453" y="286"/>
                  </a:lnTo>
                  <a:lnTo>
                    <a:pt x="734" y="0"/>
                  </a:lnTo>
                  <a:lnTo>
                    <a:pt x="740" y="5"/>
                  </a:lnTo>
                  <a:lnTo>
                    <a:pt x="457" y="294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44" name="Google Shape;1144;p49"/>
            <p:cNvSpPr/>
            <p:nvPr/>
          </p:nvSpPr>
          <p:spPr>
            <a:xfrm>
              <a:off x="-699951" y="2361669"/>
              <a:ext cx="91044" cy="91772"/>
            </a:xfrm>
            <a:custGeom>
              <a:avLst/>
              <a:gdLst/>
              <a:ahLst/>
              <a:cxnLst/>
              <a:rect l="l" t="t" r="r" b="b"/>
              <a:pathLst>
                <a:path w="125" h="126" extrusionOk="0">
                  <a:moveTo>
                    <a:pt x="62" y="125"/>
                  </a:moveTo>
                  <a:lnTo>
                    <a:pt x="56" y="125"/>
                  </a:lnTo>
                  <a:lnTo>
                    <a:pt x="49" y="124"/>
                  </a:lnTo>
                  <a:lnTo>
                    <a:pt x="43" y="122"/>
                  </a:lnTo>
                  <a:lnTo>
                    <a:pt x="38" y="120"/>
                  </a:lnTo>
                  <a:lnTo>
                    <a:pt x="32" y="118"/>
                  </a:lnTo>
                  <a:lnTo>
                    <a:pt x="27" y="114"/>
                  </a:lnTo>
                  <a:lnTo>
                    <a:pt x="22" y="111"/>
                  </a:lnTo>
                  <a:lnTo>
                    <a:pt x="18" y="107"/>
                  </a:lnTo>
                  <a:lnTo>
                    <a:pt x="14" y="103"/>
                  </a:lnTo>
                  <a:lnTo>
                    <a:pt x="10" y="98"/>
                  </a:lnTo>
                  <a:lnTo>
                    <a:pt x="7" y="93"/>
                  </a:lnTo>
                  <a:lnTo>
                    <a:pt x="5" y="87"/>
                  </a:lnTo>
                  <a:lnTo>
                    <a:pt x="3" y="82"/>
                  </a:lnTo>
                  <a:lnTo>
                    <a:pt x="1" y="76"/>
                  </a:lnTo>
                  <a:lnTo>
                    <a:pt x="0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1" y="50"/>
                  </a:lnTo>
                  <a:lnTo>
                    <a:pt x="3" y="44"/>
                  </a:lnTo>
                  <a:lnTo>
                    <a:pt x="5" y="39"/>
                  </a:lnTo>
                  <a:lnTo>
                    <a:pt x="7" y="33"/>
                  </a:lnTo>
                  <a:lnTo>
                    <a:pt x="10" y="28"/>
                  </a:lnTo>
                  <a:lnTo>
                    <a:pt x="14" y="23"/>
                  </a:lnTo>
                  <a:lnTo>
                    <a:pt x="18" y="19"/>
                  </a:lnTo>
                  <a:lnTo>
                    <a:pt x="22" y="14"/>
                  </a:lnTo>
                  <a:lnTo>
                    <a:pt x="27" y="11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3" y="3"/>
                  </a:lnTo>
                  <a:lnTo>
                    <a:pt x="49" y="1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4" y="1"/>
                  </a:lnTo>
                  <a:lnTo>
                    <a:pt x="80" y="3"/>
                  </a:lnTo>
                  <a:lnTo>
                    <a:pt x="86" y="5"/>
                  </a:lnTo>
                  <a:lnTo>
                    <a:pt x="91" y="8"/>
                  </a:lnTo>
                  <a:lnTo>
                    <a:pt x="97" y="11"/>
                  </a:lnTo>
                  <a:lnTo>
                    <a:pt x="101" y="14"/>
                  </a:lnTo>
                  <a:lnTo>
                    <a:pt x="106" y="19"/>
                  </a:lnTo>
                  <a:lnTo>
                    <a:pt x="110" y="23"/>
                  </a:lnTo>
                  <a:lnTo>
                    <a:pt x="113" y="28"/>
                  </a:lnTo>
                  <a:lnTo>
                    <a:pt x="116" y="33"/>
                  </a:lnTo>
                  <a:lnTo>
                    <a:pt x="119" y="39"/>
                  </a:lnTo>
                  <a:lnTo>
                    <a:pt x="121" y="44"/>
                  </a:lnTo>
                  <a:lnTo>
                    <a:pt x="123" y="50"/>
                  </a:lnTo>
                  <a:lnTo>
                    <a:pt x="124" y="57"/>
                  </a:lnTo>
                  <a:lnTo>
                    <a:pt x="124" y="63"/>
                  </a:lnTo>
                  <a:lnTo>
                    <a:pt x="124" y="69"/>
                  </a:lnTo>
                  <a:lnTo>
                    <a:pt x="123" y="76"/>
                  </a:lnTo>
                  <a:lnTo>
                    <a:pt x="121" y="82"/>
                  </a:lnTo>
                  <a:lnTo>
                    <a:pt x="119" y="87"/>
                  </a:lnTo>
                  <a:lnTo>
                    <a:pt x="116" y="93"/>
                  </a:lnTo>
                  <a:lnTo>
                    <a:pt x="113" y="98"/>
                  </a:lnTo>
                  <a:lnTo>
                    <a:pt x="110" y="103"/>
                  </a:lnTo>
                  <a:lnTo>
                    <a:pt x="106" y="107"/>
                  </a:lnTo>
                  <a:lnTo>
                    <a:pt x="101" y="111"/>
                  </a:lnTo>
                  <a:lnTo>
                    <a:pt x="97" y="114"/>
                  </a:lnTo>
                  <a:lnTo>
                    <a:pt x="91" y="118"/>
                  </a:lnTo>
                  <a:lnTo>
                    <a:pt x="86" y="120"/>
                  </a:lnTo>
                  <a:lnTo>
                    <a:pt x="80" y="122"/>
                  </a:lnTo>
                  <a:lnTo>
                    <a:pt x="74" y="124"/>
                  </a:lnTo>
                  <a:lnTo>
                    <a:pt x="68" y="125"/>
                  </a:lnTo>
                  <a:lnTo>
                    <a:pt x="62" y="125"/>
                  </a:lnTo>
                  <a:moveTo>
                    <a:pt x="62" y="21"/>
                  </a:moveTo>
                  <a:lnTo>
                    <a:pt x="58" y="21"/>
                  </a:lnTo>
                  <a:lnTo>
                    <a:pt x="54" y="22"/>
                  </a:lnTo>
                  <a:lnTo>
                    <a:pt x="50" y="23"/>
                  </a:lnTo>
                  <a:lnTo>
                    <a:pt x="46" y="24"/>
                  </a:lnTo>
                  <a:lnTo>
                    <a:pt x="42" y="26"/>
                  </a:lnTo>
                  <a:lnTo>
                    <a:pt x="39" y="28"/>
                  </a:lnTo>
                  <a:lnTo>
                    <a:pt x="35" y="31"/>
                  </a:lnTo>
                  <a:lnTo>
                    <a:pt x="32" y="33"/>
                  </a:lnTo>
                  <a:lnTo>
                    <a:pt x="30" y="36"/>
                  </a:lnTo>
                  <a:lnTo>
                    <a:pt x="27" y="40"/>
                  </a:lnTo>
                  <a:lnTo>
                    <a:pt x="25" y="43"/>
                  </a:lnTo>
                  <a:lnTo>
                    <a:pt x="23" y="47"/>
                  </a:lnTo>
                  <a:lnTo>
                    <a:pt x="22" y="51"/>
                  </a:lnTo>
                  <a:lnTo>
                    <a:pt x="21" y="55"/>
                  </a:lnTo>
                  <a:lnTo>
                    <a:pt x="20" y="59"/>
                  </a:lnTo>
                  <a:lnTo>
                    <a:pt x="20" y="63"/>
                  </a:lnTo>
                  <a:lnTo>
                    <a:pt x="20" y="67"/>
                  </a:lnTo>
                  <a:lnTo>
                    <a:pt x="21" y="71"/>
                  </a:lnTo>
                  <a:lnTo>
                    <a:pt x="22" y="75"/>
                  </a:lnTo>
                  <a:lnTo>
                    <a:pt x="23" y="79"/>
                  </a:lnTo>
                  <a:lnTo>
                    <a:pt x="25" y="83"/>
                  </a:lnTo>
                  <a:lnTo>
                    <a:pt x="27" y="86"/>
                  </a:lnTo>
                  <a:lnTo>
                    <a:pt x="30" y="89"/>
                  </a:lnTo>
                  <a:lnTo>
                    <a:pt x="32" y="92"/>
                  </a:lnTo>
                  <a:lnTo>
                    <a:pt x="35" y="95"/>
                  </a:lnTo>
                  <a:lnTo>
                    <a:pt x="39" y="97"/>
                  </a:lnTo>
                  <a:lnTo>
                    <a:pt x="42" y="99"/>
                  </a:lnTo>
                  <a:lnTo>
                    <a:pt x="46" y="101"/>
                  </a:lnTo>
                  <a:lnTo>
                    <a:pt x="50" y="102"/>
                  </a:lnTo>
                  <a:lnTo>
                    <a:pt x="54" y="103"/>
                  </a:lnTo>
                  <a:lnTo>
                    <a:pt x="58" y="104"/>
                  </a:lnTo>
                  <a:lnTo>
                    <a:pt x="62" y="104"/>
                  </a:lnTo>
                  <a:lnTo>
                    <a:pt x="66" y="104"/>
                  </a:lnTo>
                  <a:lnTo>
                    <a:pt x="70" y="103"/>
                  </a:lnTo>
                  <a:lnTo>
                    <a:pt x="74" y="102"/>
                  </a:lnTo>
                  <a:lnTo>
                    <a:pt x="78" y="101"/>
                  </a:lnTo>
                  <a:lnTo>
                    <a:pt x="82" y="99"/>
                  </a:lnTo>
                  <a:lnTo>
                    <a:pt x="85" y="97"/>
                  </a:lnTo>
                  <a:lnTo>
                    <a:pt x="88" y="95"/>
                  </a:lnTo>
                  <a:lnTo>
                    <a:pt x="91" y="92"/>
                  </a:lnTo>
                  <a:lnTo>
                    <a:pt x="94" y="89"/>
                  </a:lnTo>
                  <a:lnTo>
                    <a:pt x="96" y="86"/>
                  </a:lnTo>
                  <a:lnTo>
                    <a:pt x="98" y="83"/>
                  </a:lnTo>
                  <a:lnTo>
                    <a:pt x="100" y="79"/>
                  </a:lnTo>
                  <a:lnTo>
                    <a:pt x="101" y="75"/>
                  </a:lnTo>
                  <a:lnTo>
                    <a:pt x="102" y="71"/>
                  </a:lnTo>
                  <a:lnTo>
                    <a:pt x="103" y="67"/>
                  </a:lnTo>
                  <a:lnTo>
                    <a:pt x="103" y="63"/>
                  </a:lnTo>
                  <a:lnTo>
                    <a:pt x="103" y="59"/>
                  </a:lnTo>
                  <a:lnTo>
                    <a:pt x="102" y="55"/>
                  </a:lnTo>
                  <a:lnTo>
                    <a:pt x="101" y="51"/>
                  </a:lnTo>
                  <a:lnTo>
                    <a:pt x="100" y="47"/>
                  </a:lnTo>
                  <a:lnTo>
                    <a:pt x="98" y="43"/>
                  </a:lnTo>
                  <a:lnTo>
                    <a:pt x="96" y="40"/>
                  </a:lnTo>
                  <a:lnTo>
                    <a:pt x="94" y="36"/>
                  </a:lnTo>
                  <a:lnTo>
                    <a:pt x="91" y="33"/>
                  </a:lnTo>
                  <a:lnTo>
                    <a:pt x="88" y="31"/>
                  </a:lnTo>
                  <a:lnTo>
                    <a:pt x="85" y="28"/>
                  </a:lnTo>
                  <a:lnTo>
                    <a:pt x="82" y="26"/>
                  </a:lnTo>
                  <a:lnTo>
                    <a:pt x="78" y="24"/>
                  </a:lnTo>
                  <a:lnTo>
                    <a:pt x="74" y="23"/>
                  </a:lnTo>
                  <a:lnTo>
                    <a:pt x="70" y="22"/>
                  </a:lnTo>
                  <a:lnTo>
                    <a:pt x="66" y="21"/>
                  </a:lnTo>
                  <a:lnTo>
                    <a:pt x="62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45" name="Google Shape;1145;p49"/>
            <p:cNvSpPr/>
            <p:nvPr/>
          </p:nvSpPr>
          <p:spPr>
            <a:xfrm>
              <a:off x="-155144" y="2189778"/>
              <a:ext cx="101241" cy="101241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6"/>
                  </a:lnTo>
                  <a:lnTo>
                    <a:pt x="137" y="83"/>
                  </a:lnTo>
                  <a:lnTo>
                    <a:pt x="135" y="89"/>
                  </a:lnTo>
                  <a:lnTo>
                    <a:pt x="133" y="96"/>
                  </a:lnTo>
                  <a:lnTo>
                    <a:pt x="130" y="102"/>
                  </a:lnTo>
                  <a:lnTo>
                    <a:pt x="126" y="108"/>
                  </a:lnTo>
                  <a:lnTo>
                    <a:pt x="122" y="113"/>
                  </a:lnTo>
                  <a:lnTo>
                    <a:pt x="118" y="118"/>
                  </a:lnTo>
                  <a:lnTo>
                    <a:pt x="113" y="122"/>
                  </a:lnTo>
                  <a:lnTo>
                    <a:pt x="108" y="126"/>
                  </a:lnTo>
                  <a:lnTo>
                    <a:pt x="102" y="130"/>
                  </a:lnTo>
                  <a:lnTo>
                    <a:pt x="96" y="133"/>
                  </a:lnTo>
                  <a:lnTo>
                    <a:pt x="89" y="135"/>
                  </a:lnTo>
                  <a:lnTo>
                    <a:pt x="83" y="137"/>
                  </a:lnTo>
                  <a:lnTo>
                    <a:pt x="76" y="138"/>
                  </a:lnTo>
                  <a:lnTo>
                    <a:pt x="69" y="138"/>
                  </a:lnTo>
                  <a:lnTo>
                    <a:pt x="62" y="138"/>
                  </a:lnTo>
                  <a:lnTo>
                    <a:pt x="55" y="137"/>
                  </a:lnTo>
                  <a:lnTo>
                    <a:pt x="49" y="135"/>
                  </a:lnTo>
                  <a:lnTo>
                    <a:pt x="42" y="133"/>
                  </a:lnTo>
                  <a:lnTo>
                    <a:pt x="36" y="130"/>
                  </a:lnTo>
                  <a:lnTo>
                    <a:pt x="30" y="126"/>
                  </a:lnTo>
                  <a:lnTo>
                    <a:pt x="25" y="122"/>
                  </a:lnTo>
                  <a:lnTo>
                    <a:pt x="20" y="118"/>
                  </a:lnTo>
                  <a:lnTo>
                    <a:pt x="16" y="113"/>
                  </a:lnTo>
                  <a:lnTo>
                    <a:pt x="12" y="108"/>
                  </a:lnTo>
                  <a:lnTo>
                    <a:pt x="8" y="102"/>
                  </a:lnTo>
                  <a:lnTo>
                    <a:pt x="5" y="96"/>
                  </a:lnTo>
                  <a:lnTo>
                    <a:pt x="3" y="89"/>
                  </a:lnTo>
                  <a:lnTo>
                    <a:pt x="1" y="83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1" y="55"/>
                  </a:lnTo>
                  <a:lnTo>
                    <a:pt x="3" y="49"/>
                  </a:lnTo>
                  <a:lnTo>
                    <a:pt x="5" y="42"/>
                  </a:lnTo>
                  <a:lnTo>
                    <a:pt x="8" y="36"/>
                  </a:lnTo>
                  <a:lnTo>
                    <a:pt x="12" y="30"/>
                  </a:lnTo>
                  <a:lnTo>
                    <a:pt x="16" y="25"/>
                  </a:lnTo>
                  <a:lnTo>
                    <a:pt x="20" y="20"/>
                  </a:lnTo>
                  <a:lnTo>
                    <a:pt x="25" y="16"/>
                  </a:lnTo>
                  <a:lnTo>
                    <a:pt x="30" y="12"/>
                  </a:lnTo>
                  <a:lnTo>
                    <a:pt x="36" y="8"/>
                  </a:lnTo>
                  <a:lnTo>
                    <a:pt x="42" y="5"/>
                  </a:lnTo>
                  <a:lnTo>
                    <a:pt x="49" y="3"/>
                  </a:lnTo>
                  <a:lnTo>
                    <a:pt x="55" y="1"/>
                  </a:lnTo>
                  <a:lnTo>
                    <a:pt x="62" y="0"/>
                  </a:lnTo>
                  <a:lnTo>
                    <a:pt x="69" y="0"/>
                  </a:lnTo>
                  <a:lnTo>
                    <a:pt x="76" y="0"/>
                  </a:lnTo>
                  <a:lnTo>
                    <a:pt x="83" y="1"/>
                  </a:lnTo>
                  <a:lnTo>
                    <a:pt x="89" y="3"/>
                  </a:lnTo>
                  <a:lnTo>
                    <a:pt x="96" y="5"/>
                  </a:lnTo>
                  <a:lnTo>
                    <a:pt x="102" y="8"/>
                  </a:lnTo>
                  <a:lnTo>
                    <a:pt x="108" y="12"/>
                  </a:lnTo>
                  <a:lnTo>
                    <a:pt x="113" y="16"/>
                  </a:lnTo>
                  <a:lnTo>
                    <a:pt x="118" y="20"/>
                  </a:lnTo>
                  <a:lnTo>
                    <a:pt x="122" y="25"/>
                  </a:lnTo>
                  <a:lnTo>
                    <a:pt x="126" y="30"/>
                  </a:lnTo>
                  <a:lnTo>
                    <a:pt x="130" y="36"/>
                  </a:lnTo>
                  <a:lnTo>
                    <a:pt x="133" y="42"/>
                  </a:lnTo>
                  <a:lnTo>
                    <a:pt x="135" y="49"/>
                  </a:lnTo>
                  <a:lnTo>
                    <a:pt x="137" y="55"/>
                  </a:lnTo>
                  <a:lnTo>
                    <a:pt x="138" y="62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1146" name="Google Shape;1146;p49"/>
          <p:cNvGrpSpPr/>
          <p:nvPr/>
        </p:nvGrpSpPr>
        <p:grpSpPr>
          <a:xfrm>
            <a:off x="7144318" y="2391720"/>
            <a:ext cx="398305" cy="229451"/>
            <a:chOff x="-1787381" y="1288078"/>
            <a:chExt cx="426086" cy="245455"/>
          </a:xfrm>
        </p:grpSpPr>
        <p:sp>
          <p:nvSpPr>
            <p:cNvPr id="1147" name="Google Shape;1147;p49"/>
            <p:cNvSpPr/>
            <p:nvPr/>
          </p:nvSpPr>
          <p:spPr>
            <a:xfrm>
              <a:off x="-1726199" y="1342705"/>
              <a:ext cx="301538" cy="154411"/>
            </a:xfrm>
            <a:custGeom>
              <a:avLst/>
              <a:gdLst/>
              <a:ahLst/>
              <a:cxnLst/>
              <a:rect l="l" t="t" r="r" b="b"/>
              <a:pathLst>
                <a:path w="414" h="212" extrusionOk="0">
                  <a:moveTo>
                    <a:pt x="90" y="211"/>
                  </a:moveTo>
                  <a:lnTo>
                    <a:pt x="0" y="211"/>
                  </a:lnTo>
                  <a:lnTo>
                    <a:pt x="0" y="203"/>
                  </a:lnTo>
                  <a:lnTo>
                    <a:pt x="87" y="203"/>
                  </a:lnTo>
                  <a:lnTo>
                    <a:pt x="275" y="0"/>
                  </a:lnTo>
                  <a:lnTo>
                    <a:pt x="413" y="0"/>
                  </a:lnTo>
                  <a:lnTo>
                    <a:pt x="413" y="8"/>
                  </a:lnTo>
                  <a:lnTo>
                    <a:pt x="279" y="8"/>
                  </a:lnTo>
                  <a:lnTo>
                    <a:pt x="90" y="21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48" name="Google Shape;1148;p49"/>
            <p:cNvSpPr/>
            <p:nvPr/>
          </p:nvSpPr>
          <p:spPr>
            <a:xfrm>
              <a:off x="-1787381" y="1442489"/>
              <a:ext cx="91044" cy="91044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0" y="124"/>
                  </a:moveTo>
                  <a:lnTo>
                    <a:pt x="54" y="123"/>
                  </a:lnTo>
                  <a:lnTo>
                    <a:pt x="48" y="122"/>
                  </a:lnTo>
                  <a:lnTo>
                    <a:pt x="42" y="120"/>
                  </a:lnTo>
                  <a:lnTo>
                    <a:pt x="36" y="118"/>
                  </a:lnTo>
                  <a:lnTo>
                    <a:pt x="31" y="115"/>
                  </a:lnTo>
                  <a:lnTo>
                    <a:pt x="26" y="112"/>
                  </a:lnTo>
                  <a:lnTo>
                    <a:pt x="21" y="108"/>
                  </a:lnTo>
                  <a:lnTo>
                    <a:pt x="17" y="103"/>
                  </a:lnTo>
                  <a:lnTo>
                    <a:pt x="13" y="99"/>
                  </a:lnTo>
                  <a:lnTo>
                    <a:pt x="10" y="94"/>
                  </a:lnTo>
                  <a:lnTo>
                    <a:pt x="7" y="89"/>
                  </a:lnTo>
                  <a:lnTo>
                    <a:pt x="4" y="83"/>
                  </a:lnTo>
                  <a:lnTo>
                    <a:pt x="2" y="77"/>
                  </a:lnTo>
                  <a:lnTo>
                    <a:pt x="1" y="71"/>
                  </a:lnTo>
                  <a:lnTo>
                    <a:pt x="0" y="65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2" y="47"/>
                  </a:lnTo>
                  <a:lnTo>
                    <a:pt x="3" y="41"/>
                  </a:lnTo>
                  <a:lnTo>
                    <a:pt x="6" y="35"/>
                  </a:lnTo>
                  <a:lnTo>
                    <a:pt x="9" y="30"/>
                  </a:lnTo>
                  <a:lnTo>
                    <a:pt x="12" y="25"/>
                  </a:lnTo>
                  <a:lnTo>
                    <a:pt x="16" y="20"/>
                  </a:lnTo>
                  <a:lnTo>
                    <a:pt x="20" y="16"/>
                  </a:lnTo>
                  <a:lnTo>
                    <a:pt x="25" y="12"/>
                  </a:lnTo>
                  <a:lnTo>
                    <a:pt x="30" y="9"/>
                  </a:lnTo>
                  <a:lnTo>
                    <a:pt x="35" y="6"/>
                  </a:lnTo>
                  <a:lnTo>
                    <a:pt x="41" y="4"/>
                  </a:lnTo>
                  <a:lnTo>
                    <a:pt x="46" y="2"/>
                  </a:lnTo>
                  <a:lnTo>
                    <a:pt x="52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1"/>
                  </a:lnTo>
                  <a:lnTo>
                    <a:pt x="77" y="2"/>
                  </a:lnTo>
                  <a:lnTo>
                    <a:pt x="83" y="4"/>
                  </a:lnTo>
                  <a:lnTo>
                    <a:pt x="89" y="6"/>
                  </a:lnTo>
                  <a:lnTo>
                    <a:pt x="94" y="9"/>
                  </a:lnTo>
                  <a:lnTo>
                    <a:pt x="99" y="12"/>
                  </a:lnTo>
                  <a:lnTo>
                    <a:pt x="104" y="16"/>
                  </a:lnTo>
                  <a:lnTo>
                    <a:pt x="108" y="20"/>
                  </a:lnTo>
                  <a:lnTo>
                    <a:pt x="112" y="24"/>
                  </a:lnTo>
                  <a:lnTo>
                    <a:pt x="115" y="29"/>
                  </a:lnTo>
                  <a:lnTo>
                    <a:pt x="118" y="34"/>
                  </a:lnTo>
                  <a:lnTo>
                    <a:pt x="120" y="40"/>
                  </a:lnTo>
                  <a:lnTo>
                    <a:pt x="122" y="46"/>
                  </a:lnTo>
                  <a:lnTo>
                    <a:pt x="123" y="52"/>
                  </a:lnTo>
                  <a:lnTo>
                    <a:pt x="124" y="58"/>
                  </a:lnTo>
                  <a:lnTo>
                    <a:pt x="124" y="64"/>
                  </a:lnTo>
                  <a:lnTo>
                    <a:pt x="123" y="70"/>
                  </a:lnTo>
                  <a:lnTo>
                    <a:pt x="122" y="77"/>
                  </a:lnTo>
                  <a:lnTo>
                    <a:pt x="121" y="83"/>
                  </a:lnTo>
                  <a:lnTo>
                    <a:pt x="118" y="88"/>
                  </a:lnTo>
                  <a:lnTo>
                    <a:pt x="116" y="94"/>
                  </a:lnTo>
                  <a:lnTo>
                    <a:pt x="112" y="99"/>
                  </a:lnTo>
                  <a:lnTo>
                    <a:pt x="109" y="103"/>
                  </a:lnTo>
                  <a:lnTo>
                    <a:pt x="104" y="107"/>
                  </a:lnTo>
                  <a:lnTo>
                    <a:pt x="100" y="111"/>
                  </a:lnTo>
                  <a:lnTo>
                    <a:pt x="95" y="115"/>
                  </a:lnTo>
                  <a:lnTo>
                    <a:pt x="90" y="118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6" y="124"/>
                  </a:lnTo>
                  <a:lnTo>
                    <a:pt x="60" y="124"/>
                  </a:lnTo>
                  <a:moveTo>
                    <a:pt x="64" y="20"/>
                  </a:moveTo>
                  <a:lnTo>
                    <a:pt x="60" y="20"/>
                  </a:lnTo>
                  <a:lnTo>
                    <a:pt x="56" y="20"/>
                  </a:lnTo>
                  <a:lnTo>
                    <a:pt x="52" y="21"/>
                  </a:lnTo>
                  <a:lnTo>
                    <a:pt x="48" y="23"/>
                  </a:lnTo>
                  <a:lnTo>
                    <a:pt x="44" y="24"/>
                  </a:lnTo>
                  <a:lnTo>
                    <a:pt x="41" y="26"/>
                  </a:lnTo>
                  <a:lnTo>
                    <a:pt x="37" y="28"/>
                  </a:lnTo>
                  <a:lnTo>
                    <a:pt x="34" y="31"/>
                  </a:lnTo>
                  <a:lnTo>
                    <a:pt x="31" y="34"/>
                  </a:lnTo>
                  <a:lnTo>
                    <a:pt x="29" y="37"/>
                  </a:lnTo>
                  <a:lnTo>
                    <a:pt x="27" y="40"/>
                  </a:lnTo>
                  <a:lnTo>
                    <a:pt x="25" y="44"/>
                  </a:lnTo>
                  <a:lnTo>
                    <a:pt x="23" y="48"/>
                  </a:lnTo>
                  <a:lnTo>
                    <a:pt x="22" y="52"/>
                  </a:lnTo>
                  <a:lnTo>
                    <a:pt x="21" y="56"/>
                  </a:lnTo>
                  <a:lnTo>
                    <a:pt x="21" y="60"/>
                  </a:lnTo>
                  <a:lnTo>
                    <a:pt x="21" y="64"/>
                  </a:lnTo>
                  <a:lnTo>
                    <a:pt x="21" y="68"/>
                  </a:lnTo>
                  <a:lnTo>
                    <a:pt x="22" y="72"/>
                  </a:lnTo>
                  <a:lnTo>
                    <a:pt x="24" y="76"/>
                  </a:lnTo>
                  <a:lnTo>
                    <a:pt x="25" y="80"/>
                  </a:lnTo>
                  <a:lnTo>
                    <a:pt x="27" y="83"/>
                  </a:lnTo>
                  <a:lnTo>
                    <a:pt x="29" y="87"/>
                  </a:lnTo>
                  <a:lnTo>
                    <a:pt x="32" y="90"/>
                  </a:lnTo>
                  <a:lnTo>
                    <a:pt x="34" y="93"/>
                  </a:lnTo>
                  <a:lnTo>
                    <a:pt x="38" y="95"/>
                  </a:lnTo>
                  <a:lnTo>
                    <a:pt x="41" y="97"/>
                  </a:lnTo>
                  <a:lnTo>
                    <a:pt x="44" y="99"/>
                  </a:lnTo>
                  <a:lnTo>
                    <a:pt x="48" y="101"/>
                  </a:lnTo>
                  <a:lnTo>
                    <a:pt x="52" y="102"/>
                  </a:lnTo>
                  <a:lnTo>
                    <a:pt x="56" y="103"/>
                  </a:lnTo>
                  <a:lnTo>
                    <a:pt x="60" y="103"/>
                  </a:lnTo>
                  <a:lnTo>
                    <a:pt x="64" y="103"/>
                  </a:lnTo>
                  <a:lnTo>
                    <a:pt x="68" y="103"/>
                  </a:lnTo>
                  <a:lnTo>
                    <a:pt x="72" y="102"/>
                  </a:lnTo>
                  <a:lnTo>
                    <a:pt x="76" y="100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2"/>
                  </a:lnTo>
                  <a:lnTo>
                    <a:pt x="93" y="89"/>
                  </a:lnTo>
                  <a:lnTo>
                    <a:pt x="96" y="86"/>
                  </a:lnTo>
                  <a:lnTo>
                    <a:pt x="98" y="83"/>
                  </a:lnTo>
                  <a:lnTo>
                    <a:pt x="100" y="79"/>
                  </a:lnTo>
                  <a:lnTo>
                    <a:pt x="101" y="75"/>
                  </a:lnTo>
                  <a:lnTo>
                    <a:pt x="103" y="71"/>
                  </a:lnTo>
                  <a:lnTo>
                    <a:pt x="104" y="67"/>
                  </a:lnTo>
                  <a:lnTo>
                    <a:pt x="104" y="63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3" y="51"/>
                  </a:lnTo>
                  <a:lnTo>
                    <a:pt x="101" y="47"/>
                  </a:lnTo>
                  <a:lnTo>
                    <a:pt x="100" y="43"/>
                  </a:lnTo>
                  <a:lnTo>
                    <a:pt x="98" y="40"/>
                  </a:lnTo>
                  <a:lnTo>
                    <a:pt x="96" y="37"/>
                  </a:lnTo>
                  <a:lnTo>
                    <a:pt x="93" y="34"/>
                  </a:lnTo>
                  <a:lnTo>
                    <a:pt x="90" y="31"/>
                  </a:lnTo>
                  <a:lnTo>
                    <a:pt x="87" y="28"/>
                  </a:lnTo>
                  <a:lnTo>
                    <a:pt x="84" y="26"/>
                  </a:lnTo>
                  <a:lnTo>
                    <a:pt x="80" y="24"/>
                  </a:lnTo>
                  <a:lnTo>
                    <a:pt x="76" y="22"/>
                  </a:lnTo>
                  <a:lnTo>
                    <a:pt x="72" y="21"/>
                  </a:lnTo>
                  <a:lnTo>
                    <a:pt x="68" y="20"/>
                  </a:lnTo>
                  <a:lnTo>
                    <a:pt x="64" y="2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49" name="Google Shape;1149;p49"/>
            <p:cNvSpPr/>
            <p:nvPr/>
          </p:nvSpPr>
          <p:spPr>
            <a:xfrm>
              <a:off x="-1462536" y="1288078"/>
              <a:ext cx="101241" cy="101241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3"/>
                  </a:lnTo>
                  <a:lnTo>
                    <a:pt x="137" y="78"/>
                  </a:lnTo>
                  <a:lnTo>
                    <a:pt x="137" y="82"/>
                  </a:lnTo>
                  <a:lnTo>
                    <a:pt x="135" y="87"/>
                  </a:lnTo>
                  <a:lnTo>
                    <a:pt x="134" y="91"/>
                  </a:lnTo>
                  <a:lnTo>
                    <a:pt x="132" y="95"/>
                  </a:lnTo>
                  <a:lnTo>
                    <a:pt x="130" y="99"/>
                  </a:lnTo>
                  <a:lnTo>
                    <a:pt x="128" y="103"/>
                  </a:lnTo>
                  <a:lnTo>
                    <a:pt x="125" y="107"/>
                  </a:lnTo>
                  <a:lnTo>
                    <a:pt x="123" y="111"/>
                  </a:lnTo>
                  <a:lnTo>
                    <a:pt x="120" y="114"/>
                  </a:lnTo>
                  <a:lnTo>
                    <a:pt x="117" y="117"/>
                  </a:lnTo>
                  <a:lnTo>
                    <a:pt x="114" y="121"/>
                  </a:lnTo>
                  <a:lnTo>
                    <a:pt x="110" y="124"/>
                  </a:lnTo>
                  <a:lnTo>
                    <a:pt x="107" y="126"/>
                  </a:lnTo>
                  <a:lnTo>
                    <a:pt x="103" y="129"/>
                  </a:lnTo>
                  <a:lnTo>
                    <a:pt x="99" y="131"/>
                  </a:lnTo>
                  <a:lnTo>
                    <a:pt x="95" y="133"/>
                  </a:lnTo>
                  <a:lnTo>
                    <a:pt x="91" y="135"/>
                  </a:lnTo>
                  <a:lnTo>
                    <a:pt x="87" y="136"/>
                  </a:lnTo>
                  <a:lnTo>
                    <a:pt x="82" y="137"/>
                  </a:lnTo>
                  <a:lnTo>
                    <a:pt x="78" y="137"/>
                  </a:lnTo>
                  <a:lnTo>
                    <a:pt x="73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60" y="137"/>
                  </a:lnTo>
                  <a:lnTo>
                    <a:pt x="55" y="137"/>
                  </a:lnTo>
                  <a:lnTo>
                    <a:pt x="51" y="136"/>
                  </a:lnTo>
                  <a:lnTo>
                    <a:pt x="47" y="135"/>
                  </a:lnTo>
                  <a:lnTo>
                    <a:pt x="42" y="133"/>
                  </a:lnTo>
                  <a:lnTo>
                    <a:pt x="38" y="131"/>
                  </a:lnTo>
                  <a:lnTo>
                    <a:pt x="34" y="129"/>
                  </a:lnTo>
                  <a:lnTo>
                    <a:pt x="30" y="126"/>
                  </a:lnTo>
                  <a:lnTo>
                    <a:pt x="26" y="124"/>
                  </a:lnTo>
                  <a:lnTo>
                    <a:pt x="23" y="121"/>
                  </a:lnTo>
                  <a:lnTo>
                    <a:pt x="20" y="117"/>
                  </a:lnTo>
                  <a:lnTo>
                    <a:pt x="17" y="114"/>
                  </a:lnTo>
                  <a:lnTo>
                    <a:pt x="14" y="111"/>
                  </a:lnTo>
                  <a:lnTo>
                    <a:pt x="11" y="107"/>
                  </a:lnTo>
                  <a:lnTo>
                    <a:pt x="9" y="103"/>
                  </a:lnTo>
                  <a:lnTo>
                    <a:pt x="7" y="99"/>
                  </a:lnTo>
                  <a:lnTo>
                    <a:pt x="5" y="95"/>
                  </a:lnTo>
                  <a:lnTo>
                    <a:pt x="4" y="91"/>
                  </a:lnTo>
                  <a:lnTo>
                    <a:pt x="2" y="87"/>
                  </a:lnTo>
                  <a:lnTo>
                    <a:pt x="1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2"/>
                  </a:lnTo>
                  <a:lnTo>
                    <a:pt x="7" y="38"/>
                  </a:lnTo>
                  <a:lnTo>
                    <a:pt x="9" y="34"/>
                  </a:lnTo>
                  <a:lnTo>
                    <a:pt x="11" y="30"/>
                  </a:lnTo>
                  <a:lnTo>
                    <a:pt x="14" y="27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7" y="14"/>
                  </a:lnTo>
                  <a:lnTo>
                    <a:pt x="30" y="11"/>
                  </a:lnTo>
                  <a:lnTo>
                    <a:pt x="34" y="9"/>
                  </a:lnTo>
                  <a:lnTo>
                    <a:pt x="38" y="7"/>
                  </a:lnTo>
                  <a:lnTo>
                    <a:pt x="42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5" y="1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8" y="1"/>
                  </a:lnTo>
                  <a:lnTo>
                    <a:pt x="82" y="1"/>
                  </a:lnTo>
                  <a:lnTo>
                    <a:pt x="87" y="2"/>
                  </a:lnTo>
                  <a:lnTo>
                    <a:pt x="91" y="4"/>
                  </a:lnTo>
                  <a:lnTo>
                    <a:pt x="95" y="5"/>
                  </a:lnTo>
                  <a:lnTo>
                    <a:pt x="99" y="7"/>
                  </a:lnTo>
                  <a:lnTo>
                    <a:pt x="103" y="9"/>
                  </a:lnTo>
                  <a:lnTo>
                    <a:pt x="107" y="11"/>
                  </a:lnTo>
                  <a:lnTo>
                    <a:pt x="110" y="14"/>
                  </a:lnTo>
                  <a:lnTo>
                    <a:pt x="114" y="17"/>
                  </a:lnTo>
                  <a:lnTo>
                    <a:pt x="117" y="20"/>
                  </a:lnTo>
                  <a:lnTo>
                    <a:pt x="120" y="23"/>
                  </a:lnTo>
                  <a:lnTo>
                    <a:pt x="123" y="27"/>
                  </a:lnTo>
                  <a:lnTo>
                    <a:pt x="126" y="30"/>
                  </a:lnTo>
                  <a:lnTo>
                    <a:pt x="128" y="34"/>
                  </a:lnTo>
                  <a:lnTo>
                    <a:pt x="130" y="38"/>
                  </a:lnTo>
                  <a:lnTo>
                    <a:pt x="133" y="42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1150" name="Google Shape;1150;p49"/>
          <p:cNvGrpSpPr/>
          <p:nvPr/>
        </p:nvGrpSpPr>
        <p:grpSpPr>
          <a:xfrm>
            <a:off x="7542608" y="2822015"/>
            <a:ext cx="392177" cy="441200"/>
            <a:chOff x="-1882795" y="1437391"/>
            <a:chExt cx="419531" cy="471972"/>
          </a:xfrm>
        </p:grpSpPr>
        <p:sp>
          <p:nvSpPr>
            <p:cNvPr id="1151" name="Google Shape;1151;p49"/>
            <p:cNvSpPr/>
            <p:nvPr/>
          </p:nvSpPr>
          <p:spPr>
            <a:xfrm>
              <a:off x="-1826712" y="1493474"/>
              <a:ext cx="313192" cy="364905"/>
            </a:xfrm>
            <a:custGeom>
              <a:avLst/>
              <a:gdLst/>
              <a:ahLst/>
              <a:cxnLst/>
              <a:rect l="l" t="t" r="r" b="b"/>
              <a:pathLst>
                <a:path w="430" h="501" extrusionOk="0">
                  <a:moveTo>
                    <a:pt x="4" y="500"/>
                  </a:moveTo>
                  <a:lnTo>
                    <a:pt x="0" y="493"/>
                  </a:lnTo>
                  <a:lnTo>
                    <a:pt x="186" y="390"/>
                  </a:lnTo>
                  <a:lnTo>
                    <a:pt x="186" y="190"/>
                  </a:lnTo>
                  <a:lnTo>
                    <a:pt x="421" y="154"/>
                  </a:lnTo>
                  <a:lnTo>
                    <a:pt x="421" y="0"/>
                  </a:lnTo>
                  <a:lnTo>
                    <a:pt x="429" y="0"/>
                  </a:lnTo>
                  <a:lnTo>
                    <a:pt x="429" y="161"/>
                  </a:lnTo>
                  <a:lnTo>
                    <a:pt x="194" y="197"/>
                  </a:lnTo>
                  <a:lnTo>
                    <a:pt x="194" y="395"/>
                  </a:lnTo>
                  <a:lnTo>
                    <a:pt x="4" y="50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52" name="Google Shape;1152;p49"/>
            <p:cNvSpPr/>
            <p:nvPr/>
          </p:nvSpPr>
          <p:spPr>
            <a:xfrm>
              <a:off x="-1882795" y="1818319"/>
              <a:ext cx="91044" cy="91044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59" y="124"/>
                  </a:moveTo>
                  <a:lnTo>
                    <a:pt x="53" y="123"/>
                  </a:lnTo>
                  <a:lnTo>
                    <a:pt x="47" y="122"/>
                  </a:lnTo>
                  <a:lnTo>
                    <a:pt x="41" y="121"/>
                  </a:lnTo>
                  <a:lnTo>
                    <a:pt x="35" y="118"/>
                  </a:lnTo>
                  <a:lnTo>
                    <a:pt x="30" y="116"/>
                  </a:lnTo>
                  <a:lnTo>
                    <a:pt x="25" y="112"/>
                  </a:lnTo>
                  <a:lnTo>
                    <a:pt x="21" y="109"/>
                  </a:lnTo>
                  <a:lnTo>
                    <a:pt x="16" y="104"/>
                  </a:lnTo>
                  <a:lnTo>
                    <a:pt x="13" y="100"/>
                  </a:lnTo>
                  <a:lnTo>
                    <a:pt x="9" y="95"/>
                  </a:lnTo>
                  <a:lnTo>
                    <a:pt x="6" y="90"/>
                  </a:lnTo>
                  <a:lnTo>
                    <a:pt x="4" y="84"/>
                  </a:lnTo>
                  <a:lnTo>
                    <a:pt x="2" y="78"/>
                  </a:lnTo>
                  <a:lnTo>
                    <a:pt x="1" y="72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6" y="36"/>
                  </a:lnTo>
                  <a:lnTo>
                    <a:pt x="8" y="31"/>
                  </a:lnTo>
                  <a:lnTo>
                    <a:pt x="12" y="26"/>
                  </a:lnTo>
                  <a:lnTo>
                    <a:pt x="15" y="21"/>
                  </a:lnTo>
                  <a:lnTo>
                    <a:pt x="20" y="17"/>
                  </a:lnTo>
                  <a:lnTo>
                    <a:pt x="24" y="13"/>
                  </a:lnTo>
                  <a:lnTo>
                    <a:pt x="29" y="10"/>
                  </a:lnTo>
                  <a:lnTo>
                    <a:pt x="34" y="7"/>
                  </a:lnTo>
                  <a:lnTo>
                    <a:pt x="40" y="4"/>
                  </a:lnTo>
                  <a:lnTo>
                    <a:pt x="46" y="2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70" y="1"/>
                  </a:lnTo>
                  <a:lnTo>
                    <a:pt x="77" y="2"/>
                  </a:lnTo>
                  <a:lnTo>
                    <a:pt x="83" y="4"/>
                  </a:lnTo>
                  <a:lnTo>
                    <a:pt x="88" y="6"/>
                  </a:lnTo>
                  <a:lnTo>
                    <a:pt x="94" y="9"/>
                  </a:lnTo>
                  <a:lnTo>
                    <a:pt x="99" y="12"/>
                  </a:lnTo>
                  <a:lnTo>
                    <a:pt x="103" y="16"/>
                  </a:lnTo>
                  <a:lnTo>
                    <a:pt x="107" y="20"/>
                  </a:lnTo>
                  <a:lnTo>
                    <a:pt x="111" y="25"/>
                  </a:lnTo>
                  <a:lnTo>
                    <a:pt x="115" y="30"/>
                  </a:lnTo>
                  <a:lnTo>
                    <a:pt x="118" y="35"/>
                  </a:lnTo>
                  <a:lnTo>
                    <a:pt x="120" y="41"/>
                  </a:lnTo>
                  <a:lnTo>
                    <a:pt x="122" y="47"/>
                  </a:lnTo>
                  <a:lnTo>
                    <a:pt x="123" y="53"/>
                  </a:lnTo>
                  <a:lnTo>
                    <a:pt x="124" y="59"/>
                  </a:lnTo>
                  <a:lnTo>
                    <a:pt x="124" y="65"/>
                  </a:lnTo>
                  <a:lnTo>
                    <a:pt x="123" y="71"/>
                  </a:lnTo>
                  <a:lnTo>
                    <a:pt x="122" y="77"/>
                  </a:lnTo>
                  <a:lnTo>
                    <a:pt x="121" y="83"/>
                  </a:lnTo>
                  <a:lnTo>
                    <a:pt x="118" y="89"/>
                  </a:lnTo>
                  <a:lnTo>
                    <a:pt x="116" y="94"/>
                  </a:lnTo>
                  <a:lnTo>
                    <a:pt x="112" y="99"/>
                  </a:lnTo>
                  <a:lnTo>
                    <a:pt x="108" y="104"/>
                  </a:lnTo>
                  <a:lnTo>
                    <a:pt x="104" y="108"/>
                  </a:lnTo>
                  <a:lnTo>
                    <a:pt x="100" y="112"/>
                  </a:lnTo>
                  <a:lnTo>
                    <a:pt x="95" y="115"/>
                  </a:lnTo>
                  <a:lnTo>
                    <a:pt x="89" y="118"/>
                  </a:lnTo>
                  <a:lnTo>
                    <a:pt x="84" y="120"/>
                  </a:lnTo>
                  <a:lnTo>
                    <a:pt x="78" y="122"/>
                  </a:lnTo>
                  <a:lnTo>
                    <a:pt x="72" y="123"/>
                  </a:lnTo>
                  <a:lnTo>
                    <a:pt x="65" y="124"/>
                  </a:lnTo>
                  <a:lnTo>
                    <a:pt x="59" y="124"/>
                  </a:lnTo>
                  <a:moveTo>
                    <a:pt x="64" y="21"/>
                  </a:moveTo>
                  <a:lnTo>
                    <a:pt x="60" y="21"/>
                  </a:lnTo>
                  <a:lnTo>
                    <a:pt x="56" y="21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4" y="25"/>
                  </a:lnTo>
                  <a:lnTo>
                    <a:pt x="41" y="27"/>
                  </a:lnTo>
                  <a:lnTo>
                    <a:pt x="37" y="29"/>
                  </a:lnTo>
                  <a:lnTo>
                    <a:pt x="34" y="32"/>
                  </a:lnTo>
                  <a:lnTo>
                    <a:pt x="31" y="35"/>
                  </a:lnTo>
                  <a:lnTo>
                    <a:pt x="29" y="38"/>
                  </a:lnTo>
                  <a:lnTo>
                    <a:pt x="27" y="41"/>
                  </a:lnTo>
                  <a:lnTo>
                    <a:pt x="25" y="45"/>
                  </a:lnTo>
                  <a:lnTo>
                    <a:pt x="23" y="49"/>
                  </a:lnTo>
                  <a:lnTo>
                    <a:pt x="22" y="53"/>
                  </a:lnTo>
                  <a:lnTo>
                    <a:pt x="21" y="57"/>
                  </a:lnTo>
                  <a:lnTo>
                    <a:pt x="21" y="61"/>
                  </a:lnTo>
                  <a:lnTo>
                    <a:pt x="21" y="65"/>
                  </a:lnTo>
                  <a:lnTo>
                    <a:pt x="21" y="69"/>
                  </a:lnTo>
                  <a:lnTo>
                    <a:pt x="22" y="73"/>
                  </a:lnTo>
                  <a:lnTo>
                    <a:pt x="23" y="77"/>
                  </a:lnTo>
                  <a:lnTo>
                    <a:pt x="25" y="81"/>
                  </a:lnTo>
                  <a:lnTo>
                    <a:pt x="26" y="84"/>
                  </a:lnTo>
                  <a:lnTo>
                    <a:pt x="29" y="87"/>
                  </a:lnTo>
                  <a:lnTo>
                    <a:pt x="31" y="90"/>
                  </a:lnTo>
                  <a:lnTo>
                    <a:pt x="34" y="93"/>
                  </a:lnTo>
                  <a:lnTo>
                    <a:pt x="37" y="96"/>
                  </a:lnTo>
                  <a:lnTo>
                    <a:pt x="40" y="98"/>
                  </a:lnTo>
                  <a:lnTo>
                    <a:pt x="44" y="100"/>
                  </a:lnTo>
                  <a:lnTo>
                    <a:pt x="48" y="102"/>
                  </a:lnTo>
                  <a:lnTo>
                    <a:pt x="52" y="103"/>
                  </a:lnTo>
                  <a:lnTo>
                    <a:pt x="56" y="104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8" y="104"/>
                  </a:lnTo>
                  <a:lnTo>
                    <a:pt x="72" y="103"/>
                  </a:lnTo>
                  <a:lnTo>
                    <a:pt x="76" y="101"/>
                  </a:lnTo>
                  <a:lnTo>
                    <a:pt x="80" y="100"/>
                  </a:lnTo>
                  <a:lnTo>
                    <a:pt x="83" y="98"/>
                  </a:lnTo>
                  <a:lnTo>
                    <a:pt x="87" y="96"/>
                  </a:lnTo>
                  <a:lnTo>
                    <a:pt x="90" y="93"/>
                  </a:lnTo>
                  <a:lnTo>
                    <a:pt x="93" y="90"/>
                  </a:lnTo>
                  <a:lnTo>
                    <a:pt x="95" y="87"/>
                  </a:lnTo>
                  <a:lnTo>
                    <a:pt x="97" y="84"/>
                  </a:lnTo>
                  <a:lnTo>
                    <a:pt x="99" y="80"/>
                  </a:lnTo>
                  <a:lnTo>
                    <a:pt x="101" y="76"/>
                  </a:lnTo>
                  <a:lnTo>
                    <a:pt x="102" y="72"/>
                  </a:lnTo>
                  <a:lnTo>
                    <a:pt x="103" y="68"/>
                  </a:lnTo>
                  <a:lnTo>
                    <a:pt x="103" y="64"/>
                  </a:lnTo>
                  <a:lnTo>
                    <a:pt x="103" y="60"/>
                  </a:lnTo>
                  <a:lnTo>
                    <a:pt x="103" y="56"/>
                  </a:lnTo>
                  <a:lnTo>
                    <a:pt x="102" y="52"/>
                  </a:lnTo>
                  <a:lnTo>
                    <a:pt x="101" y="48"/>
                  </a:lnTo>
                  <a:lnTo>
                    <a:pt x="99" y="44"/>
                  </a:lnTo>
                  <a:lnTo>
                    <a:pt x="97" y="41"/>
                  </a:lnTo>
                  <a:lnTo>
                    <a:pt x="95" y="37"/>
                  </a:lnTo>
                  <a:lnTo>
                    <a:pt x="92" y="34"/>
                  </a:lnTo>
                  <a:lnTo>
                    <a:pt x="90" y="31"/>
                  </a:lnTo>
                  <a:lnTo>
                    <a:pt x="87" y="29"/>
                  </a:lnTo>
                  <a:lnTo>
                    <a:pt x="83" y="27"/>
                  </a:lnTo>
                  <a:lnTo>
                    <a:pt x="80" y="25"/>
                  </a:lnTo>
                  <a:lnTo>
                    <a:pt x="76" y="23"/>
                  </a:lnTo>
                  <a:lnTo>
                    <a:pt x="72" y="22"/>
                  </a:lnTo>
                  <a:lnTo>
                    <a:pt x="68" y="21"/>
                  </a:lnTo>
                  <a:lnTo>
                    <a:pt x="64" y="2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153" name="Google Shape;1153;p49"/>
            <p:cNvSpPr/>
            <p:nvPr/>
          </p:nvSpPr>
          <p:spPr>
            <a:xfrm>
              <a:off x="-1564505" y="1437391"/>
              <a:ext cx="101241" cy="101241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69"/>
                  </a:moveTo>
                  <a:lnTo>
                    <a:pt x="138" y="73"/>
                  </a:lnTo>
                  <a:lnTo>
                    <a:pt x="137" y="78"/>
                  </a:lnTo>
                  <a:lnTo>
                    <a:pt x="137" y="82"/>
                  </a:lnTo>
                  <a:lnTo>
                    <a:pt x="136" y="87"/>
                  </a:lnTo>
                  <a:lnTo>
                    <a:pt x="134" y="91"/>
                  </a:lnTo>
                  <a:lnTo>
                    <a:pt x="133" y="95"/>
                  </a:lnTo>
                  <a:lnTo>
                    <a:pt x="131" y="99"/>
                  </a:lnTo>
                  <a:lnTo>
                    <a:pt x="129" y="103"/>
                  </a:lnTo>
                  <a:lnTo>
                    <a:pt x="127" y="107"/>
                  </a:lnTo>
                  <a:lnTo>
                    <a:pt x="124" y="111"/>
                  </a:lnTo>
                  <a:lnTo>
                    <a:pt x="121" y="114"/>
                  </a:lnTo>
                  <a:lnTo>
                    <a:pt x="118" y="118"/>
                  </a:lnTo>
                  <a:lnTo>
                    <a:pt x="115" y="121"/>
                  </a:lnTo>
                  <a:lnTo>
                    <a:pt x="111" y="124"/>
                  </a:lnTo>
                  <a:lnTo>
                    <a:pt x="108" y="127"/>
                  </a:lnTo>
                  <a:lnTo>
                    <a:pt x="104" y="129"/>
                  </a:lnTo>
                  <a:lnTo>
                    <a:pt x="100" y="131"/>
                  </a:lnTo>
                  <a:lnTo>
                    <a:pt x="96" y="133"/>
                  </a:lnTo>
                  <a:lnTo>
                    <a:pt x="91" y="134"/>
                  </a:lnTo>
                  <a:lnTo>
                    <a:pt x="87" y="136"/>
                  </a:lnTo>
                  <a:lnTo>
                    <a:pt x="83" y="137"/>
                  </a:lnTo>
                  <a:lnTo>
                    <a:pt x="78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5" y="138"/>
                  </a:lnTo>
                  <a:lnTo>
                    <a:pt x="60" y="137"/>
                  </a:lnTo>
                  <a:lnTo>
                    <a:pt x="56" y="137"/>
                  </a:lnTo>
                  <a:lnTo>
                    <a:pt x="51" y="136"/>
                  </a:lnTo>
                  <a:lnTo>
                    <a:pt x="47" y="134"/>
                  </a:lnTo>
                  <a:lnTo>
                    <a:pt x="43" y="133"/>
                  </a:lnTo>
                  <a:lnTo>
                    <a:pt x="39" y="131"/>
                  </a:lnTo>
                  <a:lnTo>
                    <a:pt x="35" y="129"/>
                  </a:lnTo>
                  <a:lnTo>
                    <a:pt x="31" y="127"/>
                  </a:lnTo>
                  <a:lnTo>
                    <a:pt x="27" y="124"/>
                  </a:lnTo>
                  <a:lnTo>
                    <a:pt x="24" y="121"/>
                  </a:lnTo>
                  <a:lnTo>
                    <a:pt x="20" y="118"/>
                  </a:lnTo>
                  <a:lnTo>
                    <a:pt x="17" y="114"/>
                  </a:lnTo>
                  <a:lnTo>
                    <a:pt x="14" y="111"/>
                  </a:lnTo>
                  <a:lnTo>
                    <a:pt x="12" y="107"/>
                  </a:lnTo>
                  <a:lnTo>
                    <a:pt x="9" y="103"/>
                  </a:lnTo>
                  <a:lnTo>
                    <a:pt x="7" y="99"/>
                  </a:lnTo>
                  <a:lnTo>
                    <a:pt x="5" y="95"/>
                  </a:lnTo>
                  <a:lnTo>
                    <a:pt x="3" y="91"/>
                  </a:lnTo>
                  <a:lnTo>
                    <a:pt x="2" y="87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6"/>
                  </a:lnTo>
                  <a:lnTo>
                    <a:pt x="2" y="51"/>
                  </a:lnTo>
                  <a:lnTo>
                    <a:pt x="4" y="47"/>
                  </a:lnTo>
                  <a:lnTo>
                    <a:pt x="5" y="42"/>
                  </a:lnTo>
                  <a:lnTo>
                    <a:pt x="7" y="38"/>
                  </a:lnTo>
                  <a:lnTo>
                    <a:pt x="9" y="34"/>
                  </a:lnTo>
                  <a:lnTo>
                    <a:pt x="12" y="30"/>
                  </a:lnTo>
                  <a:lnTo>
                    <a:pt x="15" y="27"/>
                  </a:lnTo>
                  <a:lnTo>
                    <a:pt x="18" y="23"/>
                  </a:lnTo>
                  <a:lnTo>
                    <a:pt x="21" y="20"/>
                  </a:lnTo>
                  <a:lnTo>
                    <a:pt x="24" y="17"/>
                  </a:lnTo>
                  <a:lnTo>
                    <a:pt x="27" y="14"/>
                  </a:lnTo>
                  <a:lnTo>
                    <a:pt x="31" y="11"/>
                  </a:lnTo>
                  <a:lnTo>
                    <a:pt x="35" y="9"/>
                  </a:lnTo>
                  <a:lnTo>
                    <a:pt x="39" y="7"/>
                  </a:lnTo>
                  <a:lnTo>
                    <a:pt x="43" y="5"/>
                  </a:lnTo>
                  <a:lnTo>
                    <a:pt x="47" y="4"/>
                  </a:lnTo>
                  <a:lnTo>
                    <a:pt x="51" y="2"/>
                  </a:lnTo>
                  <a:lnTo>
                    <a:pt x="56" y="1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8" y="1"/>
                  </a:lnTo>
                  <a:lnTo>
                    <a:pt x="83" y="1"/>
                  </a:lnTo>
                  <a:lnTo>
                    <a:pt x="87" y="2"/>
                  </a:lnTo>
                  <a:lnTo>
                    <a:pt x="91" y="4"/>
                  </a:lnTo>
                  <a:lnTo>
                    <a:pt x="96" y="5"/>
                  </a:lnTo>
                  <a:lnTo>
                    <a:pt x="100" y="7"/>
                  </a:lnTo>
                  <a:lnTo>
                    <a:pt x="104" y="9"/>
                  </a:lnTo>
                  <a:lnTo>
                    <a:pt x="108" y="11"/>
                  </a:lnTo>
                  <a:lnTo>
                    <a:pt x="111" y="14"/>
                  </a:lnTo>
                  <a:lnTo>
                    <a:pt x="115" y="17"/>
                  </a:lnTo>
                  <a:lnTo>
                    <a:pt x="118" y="20"/>
                  </a:lnTo>
                  <a:lnTo>
                    <a:pt x="121" y="23"/>
                  </a:lnTo>
                  <a:lnTo>
                    <a:pt x="124" y="27"/>
                  </a:lnTo>
                  <a:lnTo>
                    <a:pt x="127" y="30"/>
                  </a:lnTo>
                  <a:lnTo>
                    <a:pt x="129" y="34"/>
                  </a:lnTo>
                  <a:lnTo>
                    <a:pt x="131" y="38"/>
                  </a:lnTo>
                  <a:lnTo>
                    <a:pt x="133" y="42"/>
                  </a:lnTo>
                  <a:lnTo>
                    <a:pt x="134" y="47"/>
                  </a:lnTo>
                  <a:lnTo>
                    <a:pt x="136" y="51"/>
                  </a:lnTo>
                  <a:lnTo>
                    <a:pt x="137" y="56"/>
                  </a:lnTo>
                  <a:lnTo>
                    <a:pt x="137" y="60"/>
                  </a:lnTo>
                  <a:lnTo>
                    <a:pt x="138" y="64"/>
                  </a:lnTo>
                  <a:lnTo>
                    <a:pt x="138" y="6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104" y="627534"/>
            <a:ext cx="4449763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00" name="Google Shape;600;p31"/>
          <p:cNvSpPr txBox="1">
            <a:spLocks noGrp="1"/>
          </p:cNvSpPr>
          <p:nvPr>
            <p:ph type="title" idx="2"/>
          </p:nvPr>
        </p:nvSpPr>
        <p:spPr>
          <a:xfrm>
            <a:off x="720001" y="1637426"/>
            <a:ext cx="7407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01" name="Google Shape;601;p31"/>
          <p:cNvSpPr txBox="1">
            <a:spLocks noGrp="1"/>
          </p:cNvSpPr>
          <p:nvPr>
            <p:ph type="title" idx="3"/>
          </p:nvPr>
        </p:nvSpPr>
        <p:spPr>
          <a:xfrm>
            <a:off x="4636171" y="1637426"/>
            <a:ext cx="7497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02" name="Google Shape;602;p31"/>
          <p:cNvSpPr txBox="1">
            <a:spLocks noGrp="1"/>
          </p:cNvSpPr>
          <p:nvPr>
            <p:ph type="title" idx="4"/>
          </p:nvPr>
        </p:nvSpPr>
        <p:spPr>
          <a:xfrm>
            <a:off x="720001" y="2639836"/>
            <a:ext cx="7407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03" name="Google Shape;603;p31"/>
          <p:cNvSpPr txBox="1">
            <a:spLocks noGrp="1"/>
          </p:cNvSpPr>
          <p:nvPr>
            <p:ph type="title" idx="5"/>
          </p:nvPr>
        </p:nvSpPr>
        <p:spPr>
          <a:xfrm>
            <a:off x="4636171" y="2639836"/>
            <a:ext cx="7497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04" name="Google Shape;604;p31"/>
          <p:cNvSpPr txBox="1">
            <a:spLocks noGrp="1"/>
          </p:cNvSpPr>
          <p:nvPr>
            <p:ph type="title" idx="6"/>
          </p:nvPr>
        </p:nvSpPr>
        <p:spPr>
          <a:xfrm>
            <a:off x="720000" y="3642226"/>
            <a:ext cx="7407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5" name="Google Shape;605;p31"/>
          <p:cNvSpPr txBox="1">
            <a:spLocks noGrp="1"/>
          </p:cNvSpPr>
          <p:nvPr>
            <p:ph type="title" idx="7"/>
          </p:nvPr>
        </p:nvSpPr>
        <p:spPr>
          <a:xfrm>
            <a:off x="4636171" y="3642226"/>
            <a:ext cx="7497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06" name="Google Shape;606;p31"/>
          <p:cNvSpPr txBox="1">
            <a:spLocks noGrp="1"/>
          </p:cNvSpPr>
          <p:nvPr>
            <p:ph type="subTitle" idx="1"/>
          </p:nvPr>
        </p:nvSpPr>
        <p:spPr>
          <a:xfrm>
            <a:off x="1552209" y="1637426"/>
            <a:ext cx="29040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 STATEMENT</a:t>
            </a:r>
            <a:endParaRPr dirty="0"/>
          </a:p>
        </p:txBody>
      </p:sp>
      <p:sp>
        <p:nvSpPr>
          <p:cNvPr id="607" name="Google Shape;607;p31"/>
          <p:cNvSpPr txBox="1">
            <a:spLocks noGrp="1"/>
          </p:cNvSpPr>
          <p:nvPr>
            <p:ph type="subTitle" idx="8"/>
          </p:nvPr>
        </p:nvSpPr>
        <p:spPr>
          <a:xfrm>
            <a:off x="1552209" y="2639826"/>
            <a:ext cx="29040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OVERVIEW</a:t>
            </a:r>
            <a:endParaRPr dirty="0"/>
          </a:p>
        </p:txBody>
      </p:sp>
      <p:sp>
        <p:nvSpPr>
          <p:cNvPr id="608" name="Google Shape;608;p31"/>
          <p:cNvSpPr txBox="1">
            <a:spLocks noGrp="1"/>
          </p:cNvSpPr>
          <p:nvPr>
            <p:ph type="subTitle" idx="9"/>
          </p:nvPr>
        </p:nvSpPr>
        <p:spPr>
          <a:xfrm>
            <a:off x="1552209" y="3642226"/>
            <a:ext cx="29040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END USERS</a:t>
            </a:r>
            <a:endParaRPr dirty="0"/>
          </a:p>
        </p:txBody>
      </p:sp>
      <p:sp>
        <p:nvSpPr>
          <p:cNvPr id="609" name="Google Shape;609;p31"/>
          <p:cNvSpPr txBox="1">
            <a:spLocks noGrp="1"/>
          </p:cNvSpPr>
          <p:nvPr>
            <p:ph type="subTitle" idx="13"/>
          </p:nvPr>
        </p:nvSpPr>
        <p:spPr>
          <a:xfrm>
            <a:off x="5481272" y="1637426"/>
            <a:ext cx="29040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SOLUTIONS</a:t>
            </a:r>
            <a:endParaRPr dirty="0"/>
          </a:p>
        </p:txBody>
      </p:sp>
      <p:sp>
        <p:nvSpPr>
          <p:cNvPr id="610" name="Google Shape;610;p31"/>
          <p:cNvSpPr txBox="1">
            <a:spLocks noGrp="1"/>
          </p:cNvSpPr>
          <p:nvPr>
            <p:ph type="subTitle" idx="14"/>
          </p:nvPr>
        </p:nvSpPr>
        <p:spPr>
          <a:xfrm>
            <a:off x="5481272" y="2639826"/>
            <a:ext cx="29040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MODELLING</a:t>
            </a:r>
            <a:endParaRPr dirty="0"/>
          </a:p>
        </p:txBody>
      </p:sp>
      <p:sp>
        <p:nvSpPr>
          <p:cNvPr id="611" name="Google Shape;611;p31"/>
          <p:cNvSpPr txBox="1">
            <a:spLocks noGrp="1"/>
          </p:cNvSpPr>
          <p:nvPr>
            <p:ph type="subTitle" idx="15"/>
          </p:nvPr>
        </p:nvSpPr>
        <p:spPr>
          <a:xfrm>
            <a:off x="5481272" y="3642226"/>
            <a:ext cx="29040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RESULT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906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 STATEMENT</a:t>
            </a:r>
            <a:endParaRPr dirty="0"/>
          </a:p>
        </p:txBody>
      </p:sp>
      <p:sp>
        <p:nvSpPr>
          <p:cNvPr id="617" name="Google Shape;617;p32"/>
          <p:cNvSpPr txBox="1">
            <a:spLocks noGrp="1"/>
          </p:cNvSpPr>
          <p:nvPr>
            <p:ph type="subTitle" idx="1"/>
          </p:nvPr>
        </p:nvSpPr>
        <p:spPr>
          <a:xfrm>
            <a:off x="713225" y="1563638"/>
            <a:ext cx="3906600" cy="3040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IN" dirty="0"/>
              <a:t>One of the most challenging image processing tasks is rendering a picture's semantic content in many styles. </a:t>
            </a:r>
            <a:endParaRPr lang="en-IN" dirty="0" smtClean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IN" dirty="0" smtClean="0"/>
          </a:p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IN" dirty="0" smtClean="0"/>
              <a:t>We </a:t>
            </a:r>
            <a:r>
              <a:rPr lang="en-IN" dirty="0"/>
              <a:t>employ object recognition-optimized Convolutional Neural Network image representations, which explicitly provide high level visual information. </a:t>
            </a:r>
            <a:endParaRPr lang="en-IN" dirty="0" smtClean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IN" dirty="0" smtClean="0"/>
          </a:p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IN" dirty="0" smtClean="0"/>
              <a:t>We </a:t>
            </a:r>
            <a:r>
              <a:rPr lang="en-IN" dirty="0"/>
              <a:t>present A Neural Algorithm of Artistic Style, which is capable of dissecting and reassembling the content and aesthetics of natural photographs</a:t>
            </a:r>
            <a:r>
              <a:rPr lang="en-IN" dirty="0" smtClean="0"/>
              <a:t>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IN" dirty="0" smtClean="0"/>
          </a:p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IN" dirty="0" smtClean="0"/>
              <a:t>Image collusion  </a:t>
            </a:r>
            <a:r>
              <a:rPr lang="en-IN" dirty="0"/>
              <a:t>aims to generate a new image by integrating the artistic style of one image (style image) with the content of another image (content image). </a:t>
            </a:r>
            <a:endParaRPr dirty="0"/>
          </a:p>
        </p:txBody>
      </p:sp>
      <p:pic>
        <p:nvPicPr>
          <p:cNvPr id="618" name="Google Shape;618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949" r="21943"/>
          <a:stretch/>
        </p:blipFill>
        <p:spPr>
          <a:xfrm>
            <a:off x="5009300" y="539500"/>
            <a:ext cx="3421476" cy="4064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OVERVIEW</a:t>
            </a:r>
            <a:endParaRPr dirty="0"/>
          </a:p>
        </p:txBody>
      </p:sp>
      <p:sp>
        <p:nvSpPr>
          <p:cNvPr id="633" name="Google Shape;633;p34"/>
          <p:cNvSpPr txBox="1">
            <a:spLocks noGrp="1"/>
          </p:cNvSpPr>
          <p:nvPr>
            <p:ph type="subTitle" idx="2"/>
          </p:nvPr>
        </p:nvSpPr>
        <p:spPr>
          <a:xfrm>
            <a:off x="1619672" y="1423729"/>
            <a:ext cx="5760640" cy="12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A unique deep learning technique called </a:t>
            </a:r>
            <a:r>
              <a:rPr lang="en-IN" dirty="0" smtClean="0"/>
              <a:t>Image collusion </a:t>
            </a:r>
            <a:r>
              <a:rPr lang="en-IN" dirty="0"/>
              <a:t>lets </a:t>
            </a:r>
            <a:r>
              <a:rPr lang="en-IN" dirty="0" smtClean="0"/>
              <a:t>us combine </a:t>
            </a:r>
            <a:r>
              <a:rPr lang="en-IN" dirty="0"/>
              <a:t>the artistic style of one image with the information of another. </a:t>
            </a:r>
            <a:endParaRPr lang="en-IN" dirty="0" smtClean="0"/>
          </a:p>
          <a:p>
            <a:pPr marL="0" lvl="0" indent="0"/>
            <a:endParaRPr lang="en-IN" dirty="0" smtClean="0"/>
          </a:p>
          <a:p>
            <a:pPr marL="0" lvl="0" indent="0"/>
            <a:endParaRPr lang="en-IN" dirty="0"/>
          </a:p>
          <a:p>
            <a:pPr marL="0" lvl="0" indent="0"/>
            <a:endParaRPr lang="en-IN" dirty="0" smtClean="0"/>
          </a:p>
          <a:p>
            <a:pPr marL="0" lvl="0" indent="0"/>
            <a:r>
              <a:rPr lang="en-IN" dirty="0" smtClean="0"/>
              <a:t>Through </a:t>
            </a:r>
            <a:r>
              <a:rPr lang="en-IN" dirty="0"/>
              <a:t>the exploration of NST concepts and application in this project, </a:t>
            </a:r>
            <a:r>
              <a:rPr lang="en-IN" dirty="0" smtClean="0"/>
              <a:t>we produced </a:t>
            </a:r>
            <a:r>
              <a:rPr lang="en-IN" dirty="0"/>
              <a:t>visually captivating photographs with a distinct artistic flair. 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11" y="1419622"/>
            <a:ext cx="549275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6381" y="1498274"/>
            <a:ext cx="621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bg2"/>
                </a:solidFill>
                <a:latin typeface="IBM Plex Sans" panose="020B0604020202020204" charset="0"/>
              </a:rPr>
              <a:t>01</a:t>
            </a:r>
            <a:endParaRPr lang="en-IN" sz="2400" b="1" dirty="0">
              <a:solidFill>
                <a:schemeClr val="bg2"/>
              </a:solidFill>
              <a:latin typeface="IBM Plex Sans" panose="020B060402020202020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11" y="2355726"/>
            <a:ext cx="549275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26381" y="2434378"/>
            <a:ext cx="621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bg2"/>
                </a:solidFill>
                <a:latin typeface="IBM Plex Sans" panose="020B0604020202020204" charset="0"/>
              </a:rPr>
              <a:t>02</a:t>
            </a:r>
            <a:endParaRPr lang="en-IN" sz="2400" b="1" dirty="0">
              <a:solidFill>
                <a:schemeClr val="bg2"/>
              </a:solidFill>
              <a:latin typeface="IBM Plex Sans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3"/>
          <p:cNvSpPr txBox="1">
            <a:spLocks noGrp="1"/>
          </p:cNvSpPr>
          <p:nvPr>
            <p:ph type="title"/>
          </p:nvPr>
        </p:nvSpPr>
        <p:spPr>
          <a:xfrm>
            <a:off x="2411760" y="2787774"/>
            <a:ext cx="4383600" cy="14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OBJECTIVES</a:t>
            </a:r>
            <a:br>
              <a:rPr lang="en-IN" dirty="0" smtClean="0"/>
            </a:br>
            <a:r>
              <a:rPr lang="en-IN" dirty="0" smtClean="0"/>
              <a:t>OF THE PROJECT</a:t>
            </a:r>
            <a:endParaRPr lang="en-IN" dirty="0"/>
          </a:p>
        </p:txBody>
      </p:sp>
      <p:pic>
        <p:nvPicPr>
          <p:cNvPr id="625" name="Google Shape;625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40" t="11958" r="-40" b="47283"/>
          <a:stretch/>
        </p:blipFill>
        <p:spPr>
          <a:xfrm>
            <a:off x="0" y="0"/>
            <a:ext cx="9144003" cy="248770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5"/>
          <p:cNvSpPr txBox="1">
            <a:spLocks noGrp="1"/>
          </p:cNvSpPr>
          <p:nvPr>
            <p:ph type="subTitle" idx="1"/>
          </p:nvPr>
        </p:nvSpPr>
        <p:spPr>
          <a:xfrm>
            <a:off x="727040" y="1851670"/>
            <a:ext cx="2404800" cy="14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Gain an understanding of the fundamentals of brain style transmission, particularly the distinction between style and substance in </a:t>
            </a:r>
            <a:r>
              <a:rPr lang="en-IN" dirty="0" smtClean="0"/>
              <a:t>images.</a:t>
            </a:r>
            <a:endParaRPr dirty="0"/>
          </a:p>
        </p:txBody>
      </p:sp>
      <p:sp>
        <p:nvSpPr>
          <p:cNvPr id="650" name="Google Shape;650;p35"/>
          <p:cNvSpPr txBox="1">
            <a:spLocks noGrp="1"/>
          </p:cNvSpPr>
          <p:nvPr>
            <p:ph type="subTitle" idx="2"/>
          </p:nvPr>
        </p:nvSpPr>
        <p:spPr>
          <a:xfrm>
            <a:off x="3369594" y="1832930"/>
            <a:ext cx="2404800" cy="14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Make use of </a:t>
            </a:r>
            <a:r>
              <a:rPr lang="en-IN" dirty="0" smtClean="0"/>
              <a:t>well-known </a:t>
            </a:r>
            <a:r>
              <a:rPr lang="en-IN" dirty="0"/>
              <a:t>deep learning frameworks such as </a:t>
            </a:r>
            <a:r>
              <a:rPr lang="en-IN" dirty="0" err="1"/>
              <a:t>TensorFlow</a:t>
            </a:r>
            <a:r>
              <a:rPr lang="en-IN" dirty="0"/>
              <a:t> or </a:t>
            </a:r>
            <a:r>
              <a:rPr lang="en-IN" dirty="0" err="1"/>
              <a:t>PyTorch</a:t>
            </a:r>
            <a:r>
              <a:rPr lang="en-IN" dirty="0"/>
              <a:t> to implement a neural style transfer model. </a:t>
            </a:r>
            <a:endParaRPr dirty="0"/>
          </a:p>
        </p:txBody>
      </p:sp>
      <p:sp>
        <p:nvSpPr>
          <p:cNvPr id="651" name="Google Shape;651;p35"/>
          <p:cNvSpPr txBox="1">
            <a:spLocks noGrp="1"/>
          </p:cNvSpPr>
          <p:nvPr>
            <p:ph type="subTitle" idx="3"/>
          </p:nvPr>
        </p:nvSpPr>
        <p:spPr>
          <a:xfrm>
            <a:off x="5940152" y="1851670"/>
            <a:ext cx="2404800" cy="14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To discover the creative possibilities of NST, play around with various content and style image combinations. </a:t>
            </a:r>
            <a:endParaRPr dirty="0"/>
          </a:p>
        </p:txBody>
      </p:sp>
      <p:sp>
        <p:nvSpPr>
          <p:cNvPr id="653" name="Google Shape;653;p35"/>
          <p:cNvSpPr/>
          <p:nvPr/>
        </p:nvSpPr>
        <p:spPr>
          <a:xfrm>
            <a:off x="1331640" y="1169754"/>
            <a:ext cx="537900" cy="537900"/>
          </a:xfrm>
          <a:prstGeom prst="rect">
            <a:avLst/>
          </a:prstGeom>
          <a:solidFill>
            <a:srgbClr val="FFFFFF">
              <a:alpha val="176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54" name="Google Shape;654;p35"/>
          <p:cNvSpPr/>
          <p:nvPr/>
        </p:nvSpPr>
        <p:spPr>
          <a:xfrm>
            <a:off x="1420017" y="1258296"/>
            <a:ext cx="361147" cy="360797"/>
          </a:xfrm>
          <a:custGeom>
            <a:avLst/>
            <a:gdLst/>
            <a:ahLst/>
            <a:cxnLst/>
            <a:rect l="l" t="t" r="r" b="b"/>
            <a:pathLst>
              <a:path w="11347" h="11336" extrusionOk="0">
                <a:moveTo>
                  <a:pt x="2948" y="2991"/>
                </a:moveTo>
                <a:cubicBezTo>
                  <a:pt x="2993" y="2991"/>
                  <a:pt x="3039" y="2994"/>
                  <a:pt x="3084" y="3001"/>
                </a:cubicBezTo>
                <a:cubicBezTo>
                  <a:pt x="3394" y="3060"/>
                  <a:pt x="3656" y="3334"/>
                  <a:pt x="3715" y="3644"/>
                </a:cubicBezTo>
                <a:cubicBezTo>
                  <a:pt x="3775" y="3941"/>
                  <a:pt x="3667" y="4227"/>
                  <a:pt x="3441" y="4418"/>
                </a:cubicBezTo>
                <a:cubicBezTo>
                  <a:pt x="3298" y="4549"/>
                  <a:pt x="3203" y="4739"/>
                  <a:pt x="3203" y="4954"/>
                </a:cubicBezTo>
                <a:lnTo>
                  <a:pt x="3203" y="5311"/>
                </a:lnTo>
                <a:cubicBezTo>
                  <a:pt x="3203" y="5596"/>
                  <a:pt x="3441" y="5835"/>
                  <a:pt x="3727" y="5835"/>
                </a:cubicBezTo>
                <a:lnTo>
                  <a:pt x="5513" y="5835"/>
                </a:lnTo>
                <a:lnTo>
                  <a:pt x="5513" y="7621"/>
                </a:lnTo>
                <a:cubicBezTo>
                  <a:pt x="5513" y="7716"/>
                  <a:pt x="5430" y="7811"/>
                  <a:pt x="5322" y="7811"/>
                </a:cubicBezTo>
                <a:lnTo>
                  <a:pt x="4965" y="7811"/>
                </a:lnTo>
                <a:cubicBezTo>
                  <a:pt x="4858" y="7811"/>
                  <a:pt x="4751" y="7763"/>
                  <a:pt x="4691" y="7692"/>
                </a:cubicBezTo>
                <a:cubicBezTo>
                  <a:pt x="4472" y="7433"/>
                  <a:pt x="4152" y="7282"/>
                  <a:pt x="3809" y="7282"/>
                </a:cubicBezTo>
                <a:cubicBezTo>
                  <a:pt x="3743" y="7282"/>
                  <a:pt x="3675" y="7287"/>
                  <a:pt x="3608" y="7299"/>
                </a:cubicBezTo>
                <a:cubicBezTo>
                  <a:pt x="3167" y="7394"/>
                  <a:pt x="2810" y="7740"/>
                  <a:pt x="2715" y="8180"/>
                </a:cubicBezTo>
                <a:cubicBezTo>
                  <a:pt x="2644" y="8525"/>
                  <a:pt x="2727" y="8883"/>
                  <a:pt x="2941" y="9144"/>
                </a:cubicBezTo>
                <a:cubicBezTo>
                  <a:pt x="3167" y="9418"/>
                  <a:pt x="3477" y="9561"/>
                  <a:pt x="3834" y="9561"/>
                </a:cubicBezTo>
                <a:cubicBezTo>
                  <a:pt x="4179" y="9561"/>
                  <a:pt x="4501" y="9418"/>
                  <a:pt x="4715" y="9144"/>
                </a:cubicBezTo>
                <a:cubicBezTo>
                  <a:pt x="4775" y="9073"/>
                  <a:pt x="4870" y="9025"/>
                  <a:pt x="4977" y="9025"/>
                </a:cubicBezTo>
                <a:lnTo>
                  <a:pt x="5334" y="9025"/>
                </a:lnTo>
                <a:cubicBezTo>
                  <a:pt x="5441" y="9025"/>
                  <a:pt x="5525" y="9121"/>
                  <a:pt x="5525" y="9228"/>
                </a:cubicBezTo>
                <a:lnTo>
                  <a:pt x="5525" y="11014"/>
                </a:lnTo>
                <a:lnTo>
                  <a:pt x="881" y="11014"/>
                </a:lnTo>
                <a:cubicBezTo>
                  <a:pt x="584" y="11014"/>
                  <a:pt x="334" y="10776"/>
                  <a:pt x="334" y="10466"/>
                </a:cubicBezTo>
                <a:lnTo>
                  <a:pt x="334" y="5835"/>
                </a:lnTo>
                <a:lnTo>
                  <a:pt x="2120" y="5835"/>
                </a:lnTo>
                <a:cubicBezTo>
                  <a:pt x="2405" y="5835"/>
                  <a:pt x="2644" y="5596"/>
                  <a:pt x="2644" y="5311"/>
                </a:cubicBezTo>
                <a:lnTo>
                  <a:pt x="2644" y="4954"/>
                </a:lnTo>
                <a:cubicBezTo>
                  <a:pt x="2644" y="4751"/>
                  <a:pt x="2548" y="4549"/>
                  <a:pt x="2405" y="4418"/>
                </a:cubicBezTo>
                <a:cubicBezTo>
                  <a:pt x="2215" y="4275"/>
                  <a:pt x="2108" y="4025"/>
                  <a:pt x="2108" y="3799"/>
                </a:cubicBezTo>
                <a:cubicBezTo>
                  <a:pt x="2108" y="3549"/>
                  <a:pt x="2215" y="3322"/>
                  <a:pt x="2405" y="3168"/>
                </a:cubicBezTo>
                <a:cubicBezTo>
                  <a:pt x="2560" y="3052"/>
                  <a:pt x="2753" y="2991"/>
                  <a:pt x="2948" y="2991"/>
                </a:cubicBezTo>
                <a:close/>
                <a:moveTo>
                  <a:pt x="10418" y="322"/>
                </a:moveTo>
                <a:cubicBezTo>
                  <a:pt x="10716" y="322"/>
                  <a:pt x="10978" y="560"/>
                  <a:pt x="10978" y="882"/>
                </a:cubicBezTo>
                <a:lnTo>
                  <a:pt x="10978" y="5501"/>
                </a:lnTo>
                <a:lnTo>
                  <a:pt x="10811" y="5501"/>
                </a:lnTo>
                <a:cubicBezTo>
                  <a:pt x="10728" y="5501"/>
                  <a:pt x="10645" y="5585"/>
                  <a:pt x="10645" y="5668"/>
                </a:cubicBezTo>
                <a:cubicBezTo>
                  <a:pt x="10645" y="5763"/>
                  <a:pt x="10728" y="5835"/>
                  <a:pt x="10811" y="5835"/>
                </a:cubicBezTo>
                <a:lnTo>
                  <a:pt x="11002" y="5835"/>
                </a:lnTo>
                <a:lnTo>
                  <a:pt x="11002" y="10466"/>
                </a:lnTo>
                <a:cubicBezTo>
                  <a:pt x="11002" y="10764"/>
                  <a:pt x="10764" y="11014"/>
                  <a:pt x="10454" y="11014"/>
                </a:cubicBezTo>
                <a:lnTo>
                  <a:pt x="5846" y="11014"/>
                </a:lnTo>
                <a:lnTo>
                  <a:pt x="5846" y="9228"/>
                </a:lnTo>
                <a:cubicBezTo>
                  <a:pt x="5846" y="8942"/>
                  <a:pt x="5608" y="8704"/>
                  <a:pt x="5322" y="8704"/>
                </a:cubicBezTo>
                <a:lnTo>
                  <a:pt x="4965" y="8704"/>
                </a:lnTo>
                <a:cubicBezTo>
                  <a:pt x="4751" y="8704"/>
                  <a:pt x="4560" y="8799"/>
                  <a:pt x="4429" y="8942"/>
                </a:cubicBezTo>
                <a:cubicBezTo>
                  <a:pt x="4275" y="9133"/>
                  <a:pt x="4037" y="9240"/>
                  <a:pt x="3798" y="9240"/>
                </a:cubicBezTo>
                <a:cubicBezTo>
                  <a:pt x="3560" y="9240"/>
                  <a:pt x="3322" y="9133"/>
                  <a:pt x="3179" y="8942"/>
                </a:cubicBezTo>
                <a:cubicBezTo>
                  <a:pt x="3025" y="8752"/>
                  <a:pt x="2965" y="8502"/>
                  <a:pt x="3013" y="8263"/>
                </a:cubicBezTo>
                <a:cubicBezTo>
                  <a:pt x="3072" y="7942"/>
                  <a:pt x="3346" y="7692"/>
                  <a:pt x="3656" y="7632"/>
                </a:cubicBezTo>
                <a:cubicBezTo>
                  <a:pt x="3710" y="7621"/>
                  <a:pt x="3764" y="7616"/>
                  <a:pt x="3818" y="7616"/>
                </a:cubicBezTo>
                <a:cubicBezTo>
                  <a:pt x="4055" y="7616"/>
                  <a:pt x="4274" y="7722"/>
                  <a:pt x="4429" y="7906"/>
                </a:cubicBezTo>
                <a:cubicBezTo>
                  <a:pt x="4560" y="8049"/>
                  <a:pt x="4751" y="8144"/>
                  <a:pt x="4953" y="8144"/>
                </a:cubicBezTo>
                <a:lnTo>
                  <a:pt x="5311" y="8144"/>
                </a:lnTo>
                <a:cubicBezTo>
                  <a:pt x="5584" y="8144"/>
                  <a:pt x="5822" y="7906"/>
                  <a:pt x="5822" y="7621"/>
                </a:cubicBezTo>
                <a:lnTo>
                  <a:pt x="5822" y="5835"/>
                </a:lnTo>
                <a:lnTo>
                  <a:pt x="7608" y="5835"/>
                </a:lnTo>
                <a:cubicBezTo>
                  <a:pt x="7716" y="5835"/>
                  <a:pt x="7811" y="5918"/>
                  <a:pt x="7811" y="6025"/>
                </a:cubicBezTo>
                <a:lnTo>
                  <a:pt x="7811" y="6382"/>
                </a:lnTo>
                <a:cubicBezTo>
                  <a:pt x="7811" y="6489"/>
                  <a:pt x="7763" y="6597"/>
                  <a:pt x="7692" y="6656"/>
                </a:cubicBezTo>
                <a:cubicBezTo>
                  <a:pt x="7370" y="6918"/>
                  <a:pt x="7227" y="7323"/>
                  <a:pt x="7299" y="7740"/>
                </a:cubicBezTo>
                <a:cubicBezTo>
                  <a:pt x="7394" y="8180"/>
                  <a:pt x="7727" y="8537"/>
                  <a:pt x="8180" y="8633"/>
                </a:cubicBezTo>
                <a:cubicBezTo>
                  <a:pt x="8251" y="8644"/>
                  <a:pt x="8347" y="8656"/>
                  <a:pt x="8418" y="8656"/>
                </a:cubicBezTo>
                <a:cubicBezTo>
                  <a:pt x="8680" y="8656"/>
                  <a:pt x="8942" y="8573"/>
                  <a:pt x="9132" y="8406"/>
                </a:cubicBezTo>
                <a:cubicBezTo>
                  <a:pt x="9394" y="8180"/>
                  <a:pt x="9549" y="7871"/>
                  <a:pt x="9549" y="7513"/>
                </a:cubicBezTo>
                <a:cubicBezTo>
                  <a:pt x="9549" y="7168"/>
                  <a:pt x="9394" y="6847"/>
                  <a:pt x="9132" y="6632"/>
                </a:cubicBezTo>
                <a:cubicBezTo>
                  <a:pt x="9061" y="6573"/>
                  <a:pt x="9013" y="6478"/>
                  <a:pt x="9013" y="6370"/>
                </a:cubicBezTo>
                <a:lnTo>
                  <a:pt x="9013" y="6013"/>
                </a:lnTo>
                <a:cubicBezTo>
                  <a:pt x="9013" y="5906"/>
                  <a:pt x="9097" y="5823"/>
                  <a:pt x="9204" y="5823"/>
                </a:cubicBezTo>
                <a:lnTo>
                  <a:pt x="10097" y="5823"/>
                </a:lnTo>
                <a:cubicBezTo>
                  <a:pt x="10192" y="5823"/>
                  <a:pt x="10264" y="5739"/>
                  <a:pt x="10264" y="5656"/>
                </a:cubicBezTo>
                <a:cubicBezTo>
                  <a:pt x="10264" y="5561"/>
                  <a:pt x="10192" y="5489"/>
                  <a:pt x="10097" y="5489"/>
                </a:cubicBezTo>
                <a:lnTo>
                  <a:pt x="9204" y="5489"/>
                </a:lnTo>
                <a:cubicBezTo>
                  <a:pt x="8918" y="5489"/>
                  <a:pt x="8680" y="5727"/>
                  <a:pt x="8680" y="6013"/>
                </a:cubicBezTo>
                <a:lnTo>
                  <a:pt x="8680" y="6370"/>
                </a:lnTo>
                <a:cubicBezTo>
                  <a:pt x="8680" y="6573"/>
                  <a:pt x="8775" y="6775"/>
                  <a:pt x="8918" y="6906"/>
                </a:cubicBezTo>
                <a:cubicBezTo>
                  <a:pt x="9121" y="7049"/>
                  <a:pt x="9216" y="7287"/>
                  <a:pt x="9216" y="7525"/>
                </a:cubicBezTo>
                <a:cubicBezTo>
                  <a:pt x="9216" y="7763"/>
                  <a:pt x="9121" y="8002"/>
                  <a:pt x="8918" y="8156"/>
                </a:cubicBezTo>
                <a:cubicBezTo>
                  <a:pt x="8764" y="8272"/>
                  <a:pt x="8570" y="8333"/>
                  <a:pt x="8376" y="8333"/>
                </a:cubicBezTo>
                <a:cubicBezTo>
                  <a:pt x="8330" y="8333"/>
                  <a:pt x="8285" y="8330"/>
                  <a:pt x="8239" y="8323"/>
                </a:cubicBezTo>
                <a:cubicBezTo>
                  <a:pt x="7930" y="8263"/>
                  <a:pt x="7668" y="7990"/>
                  <a:pt x="7608" y="7680"/>
                </a:cubicBezTo>
                <a:cubicBezTo>
                  <a:pt x="7549" y="7382"/>
                  <a:pt x="7656" y="7097"/>
                  <a:pt x="7882" y="6906"/>
                </a:cubicBezTo>
                <a:cubicBezTo>
                  <a:pt x="8025" y="6775"/>
                  <a:pt x="8120" y="6573"/>
                  <a:pt x="8120" y="6370"/>
                </a:cubicBezTo>
                <a:lnTo>
                  <a:pt x="8120" y="6013"/>
                </a:lnTo>
                <a:cubicBezTo>
                  <a:pt x="8120" y="5727"/>
                  <a:pt x="7882" y="5489"/>
                  <a:pt x="7597" y="5489"/>
                </a:cubicBezTo>
                <a:lnTo>
                  <a:pt x="5811" y="5489"/>
                </a:lnTo>
                <a:lnTo>
                  <a:pt x="5811" y="3703"/>
                </a:lnTo>
                <a:cubicBezTo>
                  <a:pt x="5811" y="3596"/>
                  <a:pt x="5894" y="3513"/>
                  <a:pt x="6001" y="3513"/>
                </a:cubicBezTo>
                <a:lnTo>
                  <a:pt x="6358" y="3513"/>
                </a:lnTo>
                <a:cubicBezTo>
                  <a:pt x="6465" y="3513"/>
                  <a:pt x="6573" y="3560"/>
                  <a:pt x="6632" y="3632"/>
                </a:cubicBezTo>
                <a:cubicBezTo>
                  <a:pt x="6847" y="3886"/>
                  <a:pt x="7157" y="4035"/>
                  <a:pt x="7492" y="4035"/>
                </a:cubicBezTo>
                <a:cubicBezTo>
                  <a:pt x="7565" y="4035"/>
                  <a:pt x="7640" y="4028"/>
                  <a:pt x="7716" y="4013"/>
                </a:cubicBezTo>
                <a:cubicBezTo>
                  <a:pt x="8156" y="3930"/>
                  <a:pt x="8525" y="3584"/>
                  <a:pt x="8609" y="3144"/>
                </a:cubicBezTo>
                <a:cubicBezTo>
                  <a:pt x="8680" y="2798"/>
                  <a:pt x="8597" y="2441"/>
                  <a:pt x="8382" y="2167"/>
                </a:cubicBezTo>
                <a:cubicBezTo>
                  <a:pt x="8156" y="1906"/>
                  <a:pt x="7847" y="1751"/>
                  <a:pt x="7489" y="1751"/>
                </a:cubicBezTo>
                <a:cubicBezTo>
                  <a:pt x="7156" y="1751"/>
                  <a:pt x="6823" y="1906"/>
                  <a:pt x="6608" y="2167"/>
                </a:cubicBezTo>
                <a:cubicBezTo>
                  <a:pt x="6549" y="2251"/>
                  <a:pt x="6454" y="2287"/>
                  <a:pt x="6346" y="2287"/>
                </a:cubicBezTo>
                <a:lnTo>
                  <a:pt x="5989" y="2287"/>
                </a:lnTo>
                <a:cubicBezTo>
                  <a:pt x="5882" y="2287"/>
                  <a:pt x="5799" y="2203"/>
                  <a:pt x="5799" y="2096"/>
                </a:cubicBezTo>
                <a:lnTo>
                  <a:pt x="5799" y="1203"/>
                </a:lnTo>
                <a:cubicBezTo>
                  <a:pt x="5799" y="1120"/>
                  <a:pt x="5715" y="1036"/>
                  <a:pt x="5632" y="1036"/>
                </a:cubicBezTo>
                <a:cubicBezTo>
                  <a:pt x="5549" y="1036"/>
                  <a:pt x="5465" y="1120"/>
                  <a:pt x="5465" y="1203"/>
                </a:cubicBezTo>
                <a:lnTo>
                  <a:pt x="5465" y="2096"/>
                </a:lnTo>
                <a:cubicBezTo>
                  <a:pt x="5465" y="2382"/>
                  <a:pt x="5703" y="2620"/>
                  <a:pt x="5989" y="2620"/>
                </a:cubicBezTo>
                <a:lnTo>
                  <a:pt x="6346" y="2620"/>
                </a:lnTo>
                <a:cubicBezTo>
                  <a:pt x="6561" y="2620"/>
                  <a:pt x="6751" y="2525"/>
                  <a:pt x="6882" y="2382"/>
                </a:cubicBezTo>
                <a:cubicBezTo>
                  <a:pt x="7037" y="2191"/>
                  <a:pt x="7263" y="2084"/>
                  <a:pt x="7513" y="2084"/>
                </a:cubicBezTo>
                <a:cubicBezTo>
                  <a:pt x="7751" y="2084"/>
                  <a:pt x="7989" y="2191"/>
                  <a:pt x="8132" y="2382"/>
                </a:cubicBezTo>
                <a:cubicBezTo>
                  <a:pt x="8287" y="2572"/>
                  <a:pt x="8347" y="2822"/>
                  <a:pt x="8299" y="3060"/>
                </a:cubicBezTo>
                <a:cubicBezTo>
                  <a:pt x="8239" y="3382"/>
                  <a:pt x="7966" y="3632"/>
                  <a:pt x="7656" y="3691"/>
                </a:cubicBezTo>
                <a:cubicBezTo>
                  <a:pt x="7601" y="3702"/>
                  <a:pt x="7547" y="3708"/>
                  <a:pt x="7494" y="3708"/>
                </a:cubicBezTo>
                <a:cubicBezTo>
                  <a:pt x="7257" y="3708"/>
                  <a:pt x="7038" y="3602"/>
                  <a:pt x="6882" y="3418"/>
                </a:cubicBezTo>
                <a:cubicBezTo>
                  <a:pt x="6751" y="3275"/>
                  <a:pt x="6561" y="3179"/>
                  <a:pt x="6346" y="3179"/>
                </a:cubicBezTo>
                <a:lnTo>
                  <a:pt x="5989" y="3179"/>
                </a:lnTo>
                <a:cubicBezTo>
                  <a:pt x="5703" y="3179"/>
                  <a:pt x="5465" y="3418"/>
                  <a:pt x="5465" y="3703"/>
                </a:cubicBezTo>
                <a:lnTo>
                  <a:pt x="5465" y="5489"/>
                </a:lnTo>
                <a:lnTo>
                  <a:pt x="3679" y="5489"/>
                </a:lnTo>
                <a:cubicBezTo>
                  <a:pt x="3584" y="5489"/>
                  <a:pt x="3489" y="5406"/>
                  <a:pt x="3489" y="5299"/>
                </a:cubicBezTo>
                <a:lnTo>
                  <a:pt x="3489" y="4942"/>
                </a:lnTo>
                <a:cubicBezTo>
                  <a:pt x="3489" y="4834"/>
                  <a:pt x="3536" y="4727"/>
                  <a:pt x="3608" y="4668"/>
                </a:cubicBezTo>
                <a:cubicBezTo>
                  <a:pt x="3917" y="4406"/>
                  <a:pt x="4072" y="4001"/>
                  <a:pt x="3989" y="3584"/>
                </a:cubicBezTo>
                <a:cubicBezTo>
                  <a:pt x="3906" y="3144"/>
                  <a:pt x="3560" y="2787"/>
                  <a:pt x="3120" y="2691"/>
                </a:cubicBezTo>
                <a:cubicBezTo>
                  <a:pt x="3039" y="2675"/>
                  <a:pt x="2957" y="2666"/>
                  <a:pt x="2876" y="2666"/>
                </a:cubicBezTo>
                <a:cubicBezTo>
                  <a:pt x="2611" y="2666"/>
                  <a:pt x="2353" y="2754"/>
                  <a:pt x="2143" y="2918"/>
                </a:cubicBezTo>
                <a:cubicBezTo>
                  <a:pt x="1882" y="3144"/>
                  <a:pt x="1727" y="3453"/>
                  <a:pt x="1727" y="3811"/>
                </a:cubicBezTo>
                <a:cubicBezTo>
                  <a:pt x="1727" y="4156"/>
                  <a:pt x="1882" y="4477"/>
                  <a:pt x="2143" y="4692"/>
                </a:cubicBezTo>
                <a:cubicBezTo>
                  <a:pt x="2227" y="4751"/>
                  <a:pt x="2263" y="4846"/>
                  <a:pt x="2263" y="4954"/>
                </a:cubicBezTo>
                <a:lnTo>
                  <a:pt x="2263" y="5311"/>
                </a:lnTo>
                <a:cubicBezTo>
                  <a:pt x="2263" y="5418"/>
                  <a:pt x="2179" y="5501"/>
                  <a:pt x="2072" y="5501"/>
                </a:cubicBezTo>
                <a:lnTo>
                  <a:pt x="286" y="5501"/>
                </a:lnTo>
                <a:lnTo>
                  <a:pt x="286" y="882"/>
                </a:lnTo>
                <a:cubicBezTo>
                  <a:pt x="286" y="584"/>
                  <a:pt x="524" y="322"/>
                  <a:pt x="834" y="322"/>
                </a:cubicBezTo>
                <a:lnTo>
                  <a:pt x="5465" y="322"/>
                </a:lnTo>
                <a:lnTo>
                  <a:pt x="5465" y="524"/>
                </a:lnTo>
                <a:cubicBezTo>
                  <a:pt x="5465" y="608"/>
                  <a:pt x="5537" y="679"/>
                  <a:pt x="5632" y="679"/>
                </a:cubicBezTo>
                <a:cubicBezTo>
                  <a:pt x="5715" y="679"/>
                  <a:pt x="5799" y="608"/>
                  <a:pt x="5799" y="524"/>
                </a:cubicBezTo>
                <a:lnTo>
                  <a:pt x="5799" y="322"/>
                </a:lnTo>
                <a:close/>
                <a:moveTo>
                  <a:pt x="881" y="1"/>
                </a:moveTo>
                <a:cubicBezTo>
                  <a:pt x="405" y="1"/>
                  <a:pt x="0" y="382"/>
                  <a:pt x="0" y="870"/>
                </a:cubicBezTo>
                <a:lnTo>
                  <a:pt x="0" y="10454"/>
                </a:lnTo>
                <a:cubicBezTo>
                  <a:pt x="0" y="10930"/>
                  <a:pt x="393" y="11335"/>
                  <a:pt x="881" y="11335"/>
                </a:cubicBezTo>
                <a:lnTo>
                  <a:pt x="10466" y="11335"/>
                </a:lnTo>
                <a:cubicBezTo>
                  <a:pt x="10942" y="11335"/>
                  <a:pt x="11347" y="10954"/>
                  <a:pt x="11347" y="10454"/>
                </a:cubicBezTo>
                <a:lnTo>
                  <a:pt x="11347" y="870"/>
                </a:lnTo>
                <a:cubicBezTo>
                  <a:pt x="11347" y="405"/>
                  <a:pt x="10942" y="1"/>
                  <a:pt x="104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5"/>
          <p:cNvSpPr/>
          <p:nvPr/>
        </p:nvSpPr>
        <p:spPr>
          <a:xfrm>
            <a:off x="3995936" y="1138926"/>
            <a:ext cx="537900" cy="537900"/>
          </a:xfrm>
          <a:prstGeom prst="rect">
            <a:avLst/>
          </a:prstGeom>
          <a:solidFill>
            <a:srgbClr val="FFFFFF">
              <a:alpha val="176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656" name="Google Shape;656;p35"/>
          <p:cNvGrpSpPr/>
          <p:nvPr/>
        </p:nvGrpSpPr>
        <p:grpSpPr>
          <a:xfrm>
            <a:off x="4101339" y="1246615"/>
            <a:ext cx="327091" cy="322508"/>
            <a:chOff x="5352728" y="1990239"/>
            <a:chExt cx="327091" cy="322508"/>
          </a:xfrm>
        </p:grpSpPr>
        <p:sp>
          <p:nvSpPr>
            <p:cNvPr id="657" name="Google Shape;657;p35"/>
            <p:cNvSpPr/>
            <p:nvPr/>
          </p:nvSpPr>
          <p:spPr>
            <a:xfrm>
              <a:off x="5575935" y="2093297"/>
              <a:ext cx="103885" cy="217923"/>
            </a:xfrm>
            <a:custGeom>
              <a:avLst/>
              <a:gdLst/>
              <a:ahLst/>
              <a:cxnLst/>
              <a:rect l="l" t="t" r="r" b="b"/>
              <a:pathLst>
                <a:path w="3264" h="6847" extrusionOk="0">
                  <a:moveTo>
                    <a:pt x="1084" y="322"/>
                  </a:moveTo>
                  <a:cubicBezTo>
                    <a:pt x="1144" y="322"/>
                    <a:pt x="1203" y="358"/>
                    <a:pt x="1203" y="441"/>
                  </a:cubicBezTo>
                  <a:lnTo>
                    <a:pt x="1203" y="513"/>
                  </a:lnTo>
                  <a:lnTo>
                    <a:pt x="1203" y="1061"/>
                  </a:lnTo>
                  <a:cubicBezTo>
                    <a:pt x="1203" y="1156"/>
                    <a:pt x="1275" y="1227"/>
                    <a:pt x="1370" y="1227"/>
                  </a:cubicBezTo>
                  <a:cubicBezTo>
                    <a:pt x="1453" y="1227"/>
                    <a:pt x="1537" y="1156"/>
                    <a:pt x="1537" y="1061"/>
                  </a:cubicBezTo>
                  <a:lnTo>
                    <a:pt x="1537" y="537"/>
                  </a:lnTo>
                  <a:cubicBezTo>
                    <a:pt x="1549" y="513"/>
                    <a:pt x="1596" y="477"/>
                    <a:pt x="1632" y="477"/>
                  </a:cubicBezTo>
                  <a:lnTo>
                    <a:pt x="1656" y="477"/>
                  </a:lnTo>
                  <a:cubicBezTo>
                    <a:pt x="1715" y="477"/>
                    <a:pt x="1775" y="525"/>
                    <a:pt x="1775" y="596"/>
                  </a:cubicBezTo>
                  <a:lnTo>
                    <a:pt x="1775" y="632"/>
                  </a:lnTo>
                  <a:lnTo>
                    <a:pt x="1775" y="1061"/>
                  </a:lnTo>
                  <a:cubicBezTo>
                    <a:pt x="1775" y="1156"/>
                    <a:pt x="1846" y="1227"/>
                    <a:pt x="1930" y="1227"/>
                  </a:cubicBezTo>
                  <a:cubicBezTo>
                    <a:pt x="2025" y="1227"/>
                    <a:pt x="2096" y="1156"/>
                    <a:pt x="2096" y="1061"/>
                  </a:cubicBezTo>
                  <a:lnTo>
                    <a:pt x="2096" y="656"/>
                  </a:lnTo>
                  <a:cubicBezTo>
                    <a:pt x="2108" y="620"/>
                    <a:pt x="2156" y="596"/>
                    <a:pt x="2203" y="596"/>
                  </a:cubicBezTo>
                  <a:lnTo>
                    <a:pt x="2215" y="596"/>
                  </a:lnTo>
                  <a:cubicBezTo>
                    <a:pt x="2275" y="596"/>
                    <a:pt x="2334" y="644"/>
                    <a:pt x="2334" y="715"/>
                  </a:cubicBezTo>
                  <a:lnTo>
                    <a:pt x="2334" y="822"/>
                  </a:lnTo>
                  <a:lnTo>
                    <a:pt x="2334" y="1156"/>
                  </a:lnTo>
                  <a:cubicBezTo>
                    <a:pt x="2334" y="1239"/>
                    <a:pt x="2406" y="1311"/>
                    <a:pt x="2501" y="1311"/>
                  </a:cubicBezTo>
                  <a:cubicBezTo>
                    <a:pt x="2584" y="1311"/>
                    <a:pt x="2668" y="1239"/>
                    <a:pt x="2668" y="1156"/>
                  </a:cubicBezTo>
                  <a:lnTo>
                    <a:pt x="2668" y="822"/>
                  </a:lnTo>
                  <a:cubicBezTo>
                    <a:pt x="2668" y="763"/>
                    <a:pt x="2703" y="703"/>
                    <a:pt x="2787" y="703"/>
                  </a:cubicBezTo>
                  <a:lnTo>
                    <a:pt x="2799" y="703"/>
                  </a:lnTo>
                  <a:cubicBezTo>
                    <a:pt x="2858" y="703"/>
                    <a:pt x="2918" y="751"/>
                    <a:pt x="2918" y="822"/>
                  </a:cubicBezTo>
                  <a:lnTo>
                    <a:pt x="2918" y="1584"/>
                  </a:lnTo>
                  <a:lnTo>
                    <a:pt x="2918" y="1596"/>
                  </a:lnTo>
                  <a:cubicBezTo>
                    <a:pt x="2930" y="1787"/>
                    <a:pt x="2918" y="2346"/>
                    <a:pt x="2632" y="2596"/>
                  </a:cubicBezTo>
                  <a:cubicBezTo>
                    <a:pt x="2608" y="2620"/>
                    <a:pt x="2572" y="2668"/>
                    <a:pt x="2572" y="2715"/>
                  </a:cubicBezTo>
                  <a:lnTo>
                    <a:pt x="2572" y="3216"/>
                  </a:lnTo>
                  <a:lnTo>
                    <a:pt x="1025" y="3216"/>
                  </a:lnTo>
                  <a:lnTo>
                    <a:pt x="1025" y="2858"/>
                  </a:lnTo>
                  <a:cubicBezTo>
                    <a:pt x="1025" y="2823"/>
                    <a:pt x="1001" y="2763"/>
                    <a:pt x="965" y="2727"/>
                  </a:cubicBezTo>
                  <a:cubicBezTo>
                    <a:pt x="929" y="2727"/>
                    <a:pt x="394" y="2311"/>
                    <a:pt x="358" y="1870"/>
                  </a:cubicBezTo>
                  <a:cubicBezTo>
                    <a:pt x="346" y="1608"/>
                    <a:pt x="334" y="1287"/>
                    <a:pt x="417" y="1215"/>
                  </a:cubicBezTo>
                  <a:cubicBezTo>
                    <a:pt x="453" y="1189"/>
                    <a:pt x="496" y="1175"/>
                    <a:pt x="560" y="1175"/>
                  </a:cubicBezTo>
                  <a:cubicBezTo>
                    <a:pt x="581" y="1175"/>
                    <a:pt x="605" y="1177"/>
                    <a:pt x="632" y="1180"/>
                  </a:cubicBezTo>
                  <a:lnTo>
                    <a:pt x="632" y="1406"/>
                  </a:lnTo>
                  <a:cubicBezTo>
                    <a:pt x="632" y="1489"/>
                    <a:pt x="703" y="1572"/>
                    <a:pt x="787" y="1572"/>
                  </a:cubicBezTo>
                  <a:cubicBezTo>
                    <a:pt x="882" y="1572"/>
                    <a:pt x="953" y="1489"/>
                    <a:pt x="953" y="1406"/>
                  </a:cubicBezTo>
                  <a:lnTo>
                    <a:pt x="953" y="441"/>
                  </a:lnTo>
                  <a:cubicBezTo>
                    <a:pt x="953" y="382"/>
                    <a:pt x="1001" y="322"/>
                    <a:pt x="1072" y="322"/>
                  </a:cubicBezTo>
                  <a:close/>
                  <a:moveTo>
                    <a:pt x="2799" y="3537"/>
                  </a:moveTo>
                  <a:lnTo>
                    <a:pt x="2799" y="4037"/>
                  </a:lnTo>
                  <a:lnTo>
                    <a:pt x="751" y="4037"/>
                  </a:lnTo>
                  <a:lnTo>
                    <a:pt x="751" y="3537"/>
                  </a:lnTo>
                  <a:close/>
                  <a:moveTo>
                    <a:pt x="2799" y="4370"/>
                  </a:moveTo>
                  <a:lnTo>
                    <a:pt x="2799" y="6525"/>
                  </a:lnTo>
                  <a:lnTo>
                    <a:pt x="751" y="6525"/>
                  </a:lnTo>
                  <a:lnTo>
                    <a:pt x="751" y="4370"/>
                  </a:lnTo>
                  <a:close/>
                  <a:moveTo>
                    <a:pt x="1072" y="1"/>
                  </a:moveTo>
                  <a:cubicBezTo>
                    <a:pt x="834" y="1"/>
                    <a:pt x="644" y="203"/>
                    <a:pt x="644" y="429"/>
                  </a:cubicBezTo>
                  <a:lnTo>
                    <a:pt x="644" y="846"/>
                  </a:lnTo>
                  <a:cubicBezTo>
                    <a:pt x="621" y="845"/>
                    <a:pt x="600" y="844"/>
                    <a:pt x="579" y="844"/>
                  </a:cubicBezTo>
                  <a:cubicBezTo>
                    <a:pt x="433" y="844"/>
                    <a:pt x="321" y="880"/>
                    <a:pt x="227" y="953"/>
                  </a:cubicBezTo>
                  <a:cubicBezTo>
                    <a:pt x="1" y="1144"/>
                    <a:pt x="13" y="1525"/>
                    <a:pt x="48" y="1882"/>
                  </a:cubicBezTo>
                  <a:cubicBezTo>
                    <a:pt x="72" y="2370"/>
                    <a:pt x="525" y="2787"/>
                    <a:pt x="679" y="2930"/>
                  </a:cubicBezTo>
                  <a:lnTo>
                    <a:pt x="679" y="3216"/>
                  </a:lnTo>
                  <a:lnTo>
                    <a:pt x="596" y="3216"/>
                  </a:lnTo>
                  <a:cubicBezTo>
                    <a:pt x="513" y="3216"/>
                    <a:pt x="429" y="3287"/>
                    <a:pt x="429" y="3382"/>
                  </a:cubicBezTo>
                  <a:lnTo>
                    <a:pt x="429" y="4216"/>
                  </a:lnTo>
                  <a:lnTo>
                    <a:pt x="429" y="6692"/>
                  </a:lnTo>
                  <a:cubicBezTo>
                    <a:pt x="429" y="6775"/>
                    <a:pt x="513" y="6847"/>
                    <a:pt x="596" y="6847"/>
                  </a:cubicBezTo>
                  <a:lnTo>
                    <a:pt x="2977" y="6847"/>
                  </a:lnTo>
                  <a:cubicBezTo>
                    <a:pt x="3061" y="6847"/>
                    <a:pt x="3144" y="6775"/>
                    <a:pt x="3144" y="6692"/>
                  </a:cubicBezTo>
                  <a:lnTo>
                    <a:pt x="3144" y="4204"/>
                  </a:lnTo>
                  <a:lnTo>
                    <a:pt x="3144" y="3370"/>
                  </a:lnTo>
                  <a:cubicBezTo>
                    <a:pt x="3120" y="3275"/>
                    <a:pt x="3049" y="3204"/>
                    <a:pt x="2965" y="3204"/>
                  </a:cubicBezTo>
                  <a:lnTo>
                    <a:pt x="2858" y="3204"/>
                  </a:lnTo>
                  <a:lnTo>
                    <a:pt x="2858" y="2763"/>
                  </a:lnTo>
                  <a:cubicBezTo>
                    <a:pt x="3263" y="2358"/>
                    <a:pt x="3215" y="1644"/>
                    <a:pt x="3204" y="1549"/>
                  </a:cubicBezTo>
                  <a:lnTo>
                    <a:pt x="3204" y="810"/>
                  </a:lnTo>
                  <a:cubicBezTo>
                    <a:pt x="3204" y="572"/>
                    <a:pt x="3013" y="382"/>
                    <a:pt x="2763" y="382"/>
                  </a:cubicBezTo>
                  <a:lnTo>
                    <a:pt x="2751" y="382"/>
                  </a:lnTo>
                  <a:cubicBezTo>
                    <a:pt x="2680" y="382"/>
                    <a:pt x="2608" y="394"/>
                    <a:pt x="2549" y="441"/>
                  </a:cubicBezTo>
                  <a:cubicBezTo>
                    <a:pt x="2465" y="334"/>
                    <a:pt x="2334" y="275"/>
                    <a:pt x="2203" y="275"/>
                  </a:cubicBezTo>
                  <a:lnTo>
                    <a:pt x="2191" y="275"/>
                  </a:lnTo>
                  <a:cubicBezTo>
                    <a:pt x="2120" y="275"/>
                    <a:pt x="2037" y="287"/>
                    <a:pt x="1977" y="322"/>
                  </a:cubicBezTo>
                  <a:cubicBezTo>
                    <a:pt x="1906" y="227"/>
                    <a:pt x="1787" y="168"/>
                    <a:pt x="1656" y="168"/>
                  </a:cubicBezTo>
                  <a:lnTo>
                    <a:pt x="1632" y="168"/>
                  </a:lnTo>
                  <a:cubicBezTo>
                    <a:pt x="1572" y="168"/>
                    <a:pt x="1525" y="179"/>
                    <a:pt x="1453" y="203"/>
                  </a:cubicBezTo>
                  <a:cubicBezTo>
                    <a:pt x="1382" y="84"/>
                    <a:pt x="1251" y="1"/>
                    <a:pt x="1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5426250" y="1990239"/>
              <a:ext cx="191029" cy="322508"/>
            </a:xfrm>
            <a:custGeom>
              <a:avLst/>
              <a:gdLst/>
              <a:ahLst/>
              <a:cxnLst/>
              <a:rect l="l" t="t" r="r" b="b"/>
              <a:pathLst>
                <a:path w="6002" h="10133" extrusionOk="0">
                  <a:moveTo>
                    <a:pt x="584" y="298"/>
                  </a:moveTo>
                  <a:lnTo>
                    <a:pt x="977" y="322"/>
                  </a:lnTo>
                  <a:lnTo>
                    <a:pt x="870" y="584"/>
                  </a:lnTo>
                  <a:lnTo>
                    <a:pt x="584" y="298"/>
                  </a:lnTo>
                  <a:close/>
                  <a:moveTo>
                    <a:pt x="1299" y="381"/>
                  </a:moveTo>
                  <a:lnTo>
                    <a:pt x="2322" y="810"/>
                  </a:lnTo>
                  <a:lnTo>
                    <a:pt x="2203" y="1239"/>
                  </a:lnTo>
                  <a:lnTo>
                    <a:pt x="1120" y="774"/>
                  </a:lnTo>
                  <a:lnTo>
                    <a:pt x="1299" y="381"/>
                  </a:lnTo>
                  <a:close/>
                  <a:moveTo>
                    <a:pt x="4739" y="1834"/>
                  </a:moveTo>
                  <a:lnTo>
                    <a:pt x="5097" y="1977"/>
                  </a:lnTo>
                  <a:lnTo>
                    <a:pt x="4918" y="2382"/>
                  </a:lnTo>
                  <a:lnTo>
                    <a:pt x="4620" y="2263"/>
                  </a:lnTo>
                  <a:cubicBezTo>
                    <a:pt x="4632" y="2251"/>
                    <a:pt x="4632" y="2227"/>
                    <a:pt x="4632" y="2227"/>
                  </a:cubicBezTo>
                  <a:lnTo>
                    <a:pt x="4739" y="1834"/>
                  </a:lnTo>
                  <a:close/>
                  <a:moveTo>
                    <a:pt x="5406" y="2108"/>
                  </a:moveTo>
                  <a:lnTo>
                    <a:pt x="5585" y="2191"/>
                  </a:lnTo>
                  <a:cubicBezTo>
                    <a:pt x="5609" y="2203"/>
                    <a:pt x="5632" y="2215"/>
                    <a:pt x="5644" y="2251"/>
                  </a:cubicBezTo>
                  <a:cubicBezTo>
                    <a:pt x="5656" y="2274"/>
                    <a:pt x="5656" y="2298"/>
                    <a:pt x="5644" y="2322"/>
                  </a:cubicBezTo>
                  <a:lnTo>
                    <a:pt x="5549" y="2524"/>
                  </a:lnTo>
                  <a:cubicBezTo>
                    <a:pt x="5537" y="2560"/>
                    <a:pt x="5525" y="2572"/>
                    <a:pt x="5490" y="2584"/>
                  </a:cubicBezTo>
                  <a:cubicBezTo>
                    <a:pt x="5478" y="2590"/>
                    <a:pt x="5463" y="2593"/>
                    <a:pt x="5449" y="2593"/>
                  </a:cubicBezTo>
                  <a:cubicBezTo>
                    <a:pt x="5436" y="2593"/>
                    <a:pt x="5424" y="2590"/>
                    <a:pt x="5418" y="2584"/>
                  </a:cubicBezTo>
                  <a:lnTo>
                    <a:pt x="5228" y="2513"/>
                  </a:lnTo>
                  <a:lnTo>
                    <a:pt x="5406" y="2108"/>
                  </a:lnTo>
                  <a:close/>
                  <a:moveTo>
                    <a:pt x="2906" y="405"/>
                  </a:moveTo>
                  <a:cubicBezTo>
                    <a:pt x="2930" y="405"/>
                    <a:pt x="2965" y="429"/>
                    <a:pt x="2977" y="441"/>
                  </a:cubicBezTo>
                  <a:cubicBezTo>
                    <a:pt x="2989" y="477"/>
                    <a:pt x="2989" y="500"/>
                    <a:pt x="2989" y="536"/>
                  </a:cubicBezTo>
                  <a:lnTo>
                    <a:pt x="2977" y="608"/>
                  </a:lnTo>
                  <a:lnTo>
                    <a:pt x="2787" y="1262"/>
                  </a:lnTo>
                  <a:cubicBezTo>
                    <a:pt x="2751" y="1358"/>
                    <a:pt x="2811" y="1441"/>
                    <a:pt x="2882" y="1453"/>
                  </a:cubicBezTo>
                  <a:lnTo>
                    <a:pt x="2930" y="1453"/>
                  </a:lnTo>
                  <a:cubicBezTo>
                    <a:pt x="3001" y="1453"/>
                    <a:pt x="3061" y="1417"/>
                    <a:pt x="3084" y="1334"/>
                  </a:cubicBezTo>
                  <a:lnTo>
                    <a:pt x="3263" y="703"/>
                  </a:lnTo>
                  <a:cubicBezTo>
                    <a:pt x="3287" y="667"/>
                    <a:pt x="3335" y="655"/>
                    <a:pt x="3382" y="655"/>
                  </a:cubicBezTo>
                  <a:lnTo>
                    <a:pt x="3394" y="655"/>
                  </a:lnTo>
                  <a:cubicBezTo>
                    <a:pt x="3418" y="655"/>
                    <a:pt x="3454" y="679"/>
                    <a:pt x="3465" y="703"/>
                  </a:cubicBezTo>
                  <a:cubicBezTo>
                    <a:pt x="3477" y="727"/>
                    <a:pt x="3477" y="762"/>
                    <a:pt x="3477" y="786"/>
                  </a:cubicBezTo>
                  <a:lnTo>
                    <a:pt x="3323" y="1358"/>
                  </a:lnTo>
                  <a:cubicBezTo>
                    <a:pt x="3287" y="1441"/>
                    <a:pt x="3346" y="1536"/>
                    <a:pt x="3418" y="1548"/>
                  </a:cubicBezTo>
                  <a:lnTo>
                    <a:pt x="3465" y="1548"/>
                  </a:lnTo>
                  <a:cubicBezTo>
                    <a:pt x="3537" y="1548"/>
                    <a:pt x="3596" y="1501"/>
                    <a:pt x="3620" y="1429"/>
                  </a:cubicBezTo>
                  <a:lnTo>
                    <a:pt x="3763" y="905"/>
                  </a:lnTo>
                  <a:cubicBezTo>
                    <a:pt x="3794" y="885"/>
                    <a:pt x="3825" y="855"/>
                    <a:pt x="3863" y="855"/>
                  </a:cubicBezTo>
                  <a:cubicBezTo>
                    <a:pt x="3869" y="855"/>
                    <a:pt x="3876" y="856"/>
                    <a:pt x="3882" y="858"/>
                  </a:cubicBezTo>
                  <a:lnTo>
                    <a:pt x="3894" y="858"/>
                  </a:lnTo>
                  <a:cubicBezTo>
                    <a:pt x="3954" y="881"/>
                    <a:pt x="4001" y="941"/>
                    <a:pt x="3989" y="1000"/>
                  </a:cubicBezTo>
                  <a:lnTo>
                    <a:pt x="3954" y="1096"/>
                  </a:lnTo>
                  <a:lnTo>
                    <a:pt x="3823" y="1536"/>
                  </a:lnTo>
                  <a:cubicBezTo>
                    <a:pt x="3799" y="1620"/>
                    <a:pt x="3835" y="1703"/>
                    <a:pt x="3930" y="1739"/>
                  </a:cubicBezTo>
                  <a:lnTo>
                    <a:pt x="3977" y="1739"/>
                  </a:lnTo>
                  <a:cubicBezTo>
                    <a:pt x="4049" y="1739"/>
                    <a:pt x="4108" y="1691"/>
                    <a:pt x="4120" y="1620"/>
                  </a:cubicBezTo>
                  <a:lnTo>
                    <a:pt x="4251" y="1167"/>
                  </a:lnTo>
                  <a:cubicBezTo>
                    <a:pt x="4272" y="1115"/>
                    <a:pt x="4320" y="1082"/>
                    <a:pt x="4371" y="1082"/>
                  </a:cubicBezTo>
                  <a:cubicBezTo>
                    <a:pt x="4379" y="1082"/>
                    <a:pt x="4386" y="1082"/>
                    <a:pt x="4394" y="1084"/>
                  </a:cubicBezTo>
                  <a:lnTo>
                    <a:pt x="4406" y="1084"/>
                  </a:lnTo>
                  <a:cubicBezTo>
                    <a:pt x="4466" y="1096"/>
                    <a:pt x="4513" y="1155"/>
                    <a:pt x="4489" y="1215"/>
                  </a:cubicBezTo>
                  <a:lnTo>
                    <a:pt x="4251" y="2084"/>
                  </a:lnTo>
                  <a:lnTo>
                    <a:pt x="4251" y="2096"/>
                  </a:lnTo>
                  <a:cubicBezTo>
                    <a:pt x="4323" y="2191"/>
                    <a:pt x="4216" y="2870"/>
                    <a:pt x="3811" y="3084"/>
                  </a:cubicBezTo>
                  <a:cubicBezTo>
                    <a:pt x="3751" y="3108"/>
                    <a:pt x="3727" y="3167"/>
                    <a:pt x="3727" y="3227"/>
                  </a:cubicBezTo>
                  <a:lnTo>
                    <a:pt x="3727" y="3715"/>
                  </a:lnTo>
                  <a:lnTo>
                    <a:pt x="2192" y="3715"/>
                  </a:lnTo>
                  <a:lnTo>
                    <a:pt x="2192" y="2941"/>
                  </a:lnTo>
                  <a:cubicBezTo>
                    <a:pt x="2192" y="2905"/>
                    <a:pt x="2180" y="2870"/>
                    <a:pt x="2144" y="2846"/>
                  </a:cubicBezTo>
                  <a:cubicBezTo>
                    <a:pt x="2144" y="2846"/>
                    <a:pt x="1715" y="2310"/>
                    <a:pt x="1787" y="1870"/>
                  </a:cubicBezTo>
                  <a:cubicBezTo>
                    <a:pt x="1822" y="1739"/>
                    <a:pt x="1834" y="1572"/>
                    <a:pt x="1870" y="1453"/>
                  </a:cubicBezTo>
                  <a:lnTo>
                    <a:pt x="2168" y="1572"/>
                  </a:lnTo>
                  <a:cubicBezTo>
                    <a:pt x="2192" y="1620"/>
                    <a:pt x="2239" y="1667"/>
                    <a:pt x="2275" y="1679"/>
                  </a:cubicBezTo>
                  <a:cubicBezTo>
                    <a:pt x="2294" y="1686"/>
                    <a:pt x="2312" y="1690"/>
                    <a:pt x="2330" y="1690"/>
                  </a:cubicBezTo>
                  <a:cubicBezTo>
                    <a:pt x="2401" y="1690"/>
                    <a:pt x="2456" y="1636"/>
                    <a:pt x="2465" y="1560"/>
                  </a:cubicBezTo>
                  <a:lnTo>
                    <a:pt x="2751" y="489"/>
                  </a:lnTo>
                  <a:cubicBezTo>
                    <a:pt x="2751" y="465"/>
                    <a:pt x="2787" y="429"/>
                    <a:pt x="2799" y="417"/>
                  </a:cubicBezTo>
                  <a:cubicBezTo>
                    <a:pt x="2834" y="405"/>
                    <a:pt x="2858" y="405"/>
                    <a:pt x="2882" y="405"/>
                  </a:cubicBezTo>
                  <a:close/>
                  <a:moveTo>
                    <a:pt x="3942" y="4048"/>
                  </a:moveTo>
                  <a:lnTo>
                    <a:pt x="3942" y="4549"/>
                  </a:lnTo>
                  <a:lnTo>
                    <a:pt x="1894" y="4549"/>
                  </a:lnTo>
                  <a:lnTo>
                    <a:pt x="1894" y="4048"/>
                  </a:lnTo>
                  <a:close/>
                  <a:moveTo>
                    <a:pt x="191" y="0"/>
                  </a:moveTo>
                  <a:cubicBezTo>
                    <a:pt x="120" y="0"/>
                    <a:pt x="60" y="24"/>
                    <a:pt x="36" y="84"/>
                  </a:cubicBezTo>
                  <a:cubicBezTo>
                    <a:pt x="1" y="143"/>
                    <a:pt x="13" y="227"/>
                    <a:pt x="60" y="262"/>
                  </a:cubicBezTo>
                  <a:lnTo>
                    <a:pt x="822" y="1012"/>
                  </a:lnTo>
                  <a:lnTo>
                    <a:pt x="834" y="1024"/>
                  </a:lnTo>
                  <a:lnTo>
                    <a:pt x="846" y="1024"/>
                  </a:lnTo>
                  <a:cubicBezTo>
                    <a:pt x="870" y="1036"/>
                    <a:pt x="894" y="1060"/>
                    <a:pt x="906" y="1060"/>
                  </a:cubicBezTo>
                  <a:lnTo>
                    <a:pt x="1596" y="1358"/>
                  </a:lnTo>
                  <a:cubicBezTo>
                    <a:pt x="1549" y="1501"/>
                    <a:pt x="1501" y="1679"/>
                    <a:pt x="1489" y="1846"/>
                  </a:cubicBezTo>
                  <a:cubicBezTo>
                    <a:pt x="1406" y="2346"/>
                    <a:pt x="1763" y="2870"/>
                    <a:pt x="1870" y="3036"/>
                  </a:cubicBezTo>
                  <a:lnTo>
                    <a:pt x="1870" y="3763"/>
                  </a:lnTo>
                  <a:lnTo>
                    <a:pt x="1739" y="3763"/>
                  </a:lnTo>
                  <a:cubicBezTo>
                    <a:pt x="1656" y="3763"/>
                    <a:pt x="1572" y="3834"/>
                    <a:pt x="1572" y="3929"/>
                  </a:cubicBezTo>
                  <a:lnTo>
                    <a:pt x="1572" y="4763"/>
                  </a:lnTo>
                  <a:lnTo>
                    <a:pt x="1572" y="9966"/>
                  </a:lnTo>
                  <a:cubicBezTo>
                    <a:pt x="1572" y="10061"/>
                    <a:pt x="1656" y="10133"/>
                    <a:pt x="1739" y="10133"/>
                  </a:cubicBezTo>
                  <a:lnTo>
                    <a:pt x="4120" y="10133"/>
                  </a:lnTo>
                  <a:cubicBezTo>
                    <a:pt x="4216" y="10133"/>
                    <a:pt x="4287" y="10061"/>
                    <a:pt x="4287" y="9966"/>
                  </a:cubicBezTo>
                  <a:lnTo>
                    <a:pt x="4287" y="5942"/>
                  </a:lnTo>
                  <a:cubicBezTo>
                    <a:pt x="4287" y="5846"/>
                    <a:pt x="4216" y="5775"/>
                    <a:pt x="4120" y="5775"/>
                  </a:cubicBezTo>
                  <a:cubicBezTo>
                    <a:pt x="4037" y="5775"/>
                    <a:pt x="3954" y="5846"/>
                    <a:pt x="3954" y="5942"/>
                  </a:cubicBezTo>
                  <a:lnTo>
                    <a:pt x="3954" y="9811"/>
                  </a:lnTo>
                  <a:lnTo>
                    <a:pt x="1906" y="9811"/>
                  </a:lnTo>
                  <a:lnTo>
                    <a:pt x="1906" y="4930"/>
                  </a:lnTo>
                  <a:lnTo>
                    <a:pt x="3954" y="4930"/>
                  </a:lnTo>
                  <a:lnTo>
                    <a:pt x="3954" y="5191"/>
                  </a:lnTo>
                  <a:lnTo>
                    <a:pt x="3954" y="5370"/>
                  </a:lnTo>
                  <a:cubicBezTo>
                    <a:pt x="3954" y="5465"/>
                    <a:pt x="4037" y="5537"/>
                    <a:pt x="4120" y="5537"/>
                  </a:cubicBezTo>
                  <a:cubicBezTo>
                    <a:pt x="4216" y="5537"/>
                    <a:pt x="4287" y="5465"/>
                    <a:pt x="4287" y="5370"/>
                  </a:cubicBezTo>
                  <a:lnTo>
                    <a:pt x="4287" y="5191"/>
                  </a:lnTo>
                  <a:lnTo>
                    <a:pt x="4287" y="4715"/>
                  </a:lnTo>
                  <a:lnTo>
                    <a:pt x="4287" y="3882"/>
                  </a:lnTo>
                  <a:cubicBezTo>
                    <a:pt x="4287" y="3787"/>
                    <a:pt x="4216" y="3715"/>
                    <a:pt x="4120" y="3715"/>
                  </a:cubicBezTo>
                  <a:lnTo>
                    <a:pt x="4049" y="3715"/>
                  </a:lnTo>
                  <a:lnTo>
                    <a:pt x="4049" y="3298"/>
                  </a:lnTo>
                  <a:cubicBezTo>
                    <a:pt x="4323" y="3120"/>
                    <a:pt x="4466" y="2810"/>
                    <a:pt x="4549" y="2572"/>
                  </a:cubicBezTo>
                  <a:lnTo>
                    <a:pt x="5299" y="2882"/>
                  </a:lnTo>
                  <a:cubicBezTo>
                    <a:pt x="5359" y="2917"/>
                    <a:pt x="5406" y="2917"/>
                    <a:pt x="5466" y="2917"/>
                  </a:cubicBezTo>
                  <a:cubicBezTo>
                    <a:pt x="5525" y="2917"/>
                    <a:pt x="5561" y="2905"/>
                    <a:pt x="5621" y="2882"/>
                  </a:cubicBezTo>
                  <a:cubicBezTo>
                    <a:pt x="5728" y="2846"/>
                    <a:pt x="5823" y="2763"/>
                    <a:pt x="5859" y="2667"/>
                  </a:cubicBezTo>
                  <a:lnTo>
                    <a:pt x="5954" y="2453"/>
                  </a:lnTo>
                  <a:cubicBezTo>
                    <a:pt x="6002" y="2346"/>
                    <a:pt x="6002" y="2227"/>
                    <a:pt x="5954" y="2132"/>
                  </a:cubicBezTo>
                  <a:cubicBezTo>
                    <a:pt x="5906" y="2024"/>
                    <a:pt x="5835" y="1929"/>
                    <a:pt x="5728" y="1893"/>
                  </a:cubicBezTo>
                  <a:lnTo>
                    <a:pt x="4847" y="1512"/>
                  </a:lnTo>
                  <a:lnTo>
                    <a:pt x="4894" y="1370"/>
                  </a:lnTo>
                  <a:cubicBezTo>
                    <a:pt x="4930" y="1251"/>
                    <a:pt x="4906" y="1131"/>
                    <a:pt x="4835" y="1036"/>
                  </a:cubicBezTo>
                  <a:cubicBezTo>
                    <a:pt x="4775" y="941"/>
                    <a:pt x="4668" y="881"/>
                    <a:pt x="4573" y="846"/>
                  </a:cubicBezTo>
                  <a:lnTo>
                    <a:pt x="4549" y="846"/>
                  </a:lnTo>
                  <a:cubicBezTo>
                    <a:pt x="4513" y="840"/>
                    <a:pt x="4478" y="837"/>
                    <a:pt x="4442" y="837"/>
                  </a:cubicBezTo>
                  <a:cubicBezTo>
                    <a:pt x="4406" y="837"/>
                    <a:pt x="4370" y="840"/>
                    <a:pt x="4335" y="846"/>
                  </a:cubicBezTo>
                  <a:cubicBezTo>
                    <a:pt x="4275" y="727"/>
                    <a:pt x="4168" y="643"/>
                    <a:pt x="4037" y="608"/>
                  </a:cubicBezTo>
                  <a:lnTo>
                    <a:pt x="4013" y="608"/>
                  </a:lnTo>
                  <a:cubicBezTo>
                    <a:pt x="3977" y="602"/>
                    <a:pt x="3942" y="599"/>
                    <a:pt x="3907" y="599"/>
                  </a:cubicBezTo>
                  <a:cubicBezTo>
                    <a:pt x="3873" y="599"/>
                    <a:pt x="3841" y="602"/>
                    <a:pt x="3811" y="608"/>
                  </a:cubicBezTo>
                  <a:cubicBezTo>
                    <a:pt x="3811" y="596"/>
                    <a:pt x="3799" y="596"/>
                    <a:pt x="3799" y="584"/>
                  </a:cubicBezTo>
                  <a:cubicBezTo>
                    <a:pt x="3739" y="477"/>
                    <a:pt x="3632" y="417"/>
                    <a:pt x="3525" y="381"/>
                  </a:cubicBezTo>
                  <a:lnTo>
                    <a:pt x="3513" y="381"/>
                  </a:lnTo>
                  <a:cubicBezTo>
                    <a:pt x="3483" y="375"/>
                    <a:pt x="3454" y="372"/>
                    <a:pt x="3424" y="372"/>
                  </a:cubicBezTo>
                  <a:cubicBezTo>
                    <a:pt x="3394" y="372"/>
                    <a:pt x="3364" y="375"/>
                    <a:pt x="3335" y="381"/>
                  </a:cubicBezTo>
                  <a:cubicBezTo>
                    <a:pt x="3323" y="358"/>
                    <a:pt x="3299" y="322"/>
                    <a:pt x="3287" y="310"/>
                  </a:cubicBezTo>
                  <a:cubicBezTo>
                    <a:pt x="3227" y="203"/>
                    <a:pt x="3120" y="143"/>
                    <a:pt x="3025" y="119"/>
                  </a:cubicBezTo>
                  <a:lnTo>
                    <a:pt x="3001" y="119"/>
                  </a:lnTo>
                  <a:cubicBezTo>
                    <a:pt x="2964" y="108"/>
                    <a:pt x="2927" y="103"/>
                    <a:pt x="2892" y="103"/>
                  </a:cubicBezTo>
                  <a:cubicBezTo>
                    <a:pt x="2812" y="103"/>
                    <a:pt x="2737" y="130"/>
                    <a:pt x="2680" y="179"/>
                  </a:cubicBezTo>
                  <a:cubicBezTo>
                    <a:pt x="2573" y="238"/>
                    <a:pt x="2513" y="346"/>
                    <a:pt x="2489" y="441"/>
                  </a:cubicBezTo>
                  <a:lnTo>
                    <a:pt x="2453" y="548"/>
                  </a:lnTo>
                  <a:lnTo>
                    <a:pt x="1322" y="72"/>
                  </a:lnTo>
                  <a:lnTo>
                    <a:pt x="1263" y="7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5352728" y="2121719"/>
              <a:ext cx="103503" cy="189501"/>
            </a:xfrm>
            <a:custGeom>
              <a:avLst/>
              <a:gdLst/>
              <a:ahLst/>
              <a:cxnLst/>
              <a:rect l="l" t="t" r="r" b="b"/>
              <a:pathLst>
                <a:path w="3252" h="5954" extrusionOk="0">
                  <a:moveTo>
                    <a:pt x="1073" y="322"/>
                  </a:moveTo>
                  <a:cubicBezTo>
                    <a:pt x="1132" y="322"/>
                    <a:pt x="1192" y="358"/>
                    <a:pt x="1192" y="441"/>
                  </a:cubicBezTo>
                  <a:lnTo>
                    <a:pt x="1192" y="513"/>
                  </a:lnTo>
                  <a:lnTo>
                    <a:pt x="1192" y="1060"/>
                  </a:lnTo>
                  <a:cubicBezTo>
                    <a:pt x="1192" y="1156"/>
                    <a:pt x="1263" y="1227"/>
                    <a:pt x="1358" y="1227"/>
                  </a:cubicBezTo>
                  <a:cubicBezTo>
                    <a:pt x="1442" y="1227"/>
                    <a:pt x="1525" y="1156"/>
                    <a:pt x="1525" y="1060"/>
                  </a:cubicBezTo>
                  <a:lnTo>
                    <a:pt x="1525" y="537"/>
                  </a:lnTo>
                  <a:cubicBezTo>
                    <a:pt x="1537" y="513"/>
                    <a:pt x="1584" y="477"/>
                    <a:pt x="1620" y="477"/>
                  </a:cubicBezTo>
                  <a:lnTo>
                    <a:pt x="1644" y="477"/>
                  </a:lnTo>
                  <a:cubicBezTo>
                    <a:pt x="1704" y="477"/>
                    <a:pt x="1763" y="525"/>
                    <a:pt x="1763" y="596"/>
                  </a:cubicBezTo>
                  <a:lnTo>
                    <a:pt x="1763" y="632"/>
                  </a:lnTo>
                  <a:lnTo>
                    <a:pt x="1763" y="1060"/>
                  </a:lnTo>
                  <a:cubicBezTo>
                    <a:pt x="1763" y="1156"/>
                    <a:pt x="1835" y="1227"/>
                    <a:pt x="1918" y="1227"/>
                  </a:cubicBezTo>
                  <a:cubicBezTo>
                    <a:pt x="2013" y="1227"/>
                    <a:pt x="2085" y="1156"/>
                    <a:pt x="2085" y="1060"/>
                  </a:cubicBezTo>
                  <a:lnTo>
                    <a:pt x="2085" y="656"/>
                  </a:lnTo>
                  <a:cubicBezTo>
                    <a:pt x="2096" y="620"/>
                    <a:pt x="2144" y="596"/>
                    <a:pt x="2192" y="596"/>
                  </a:cubicBezTo>
                  <a:lnTo>
                    <a:pt x="2204" y="596"/>
                  </a:lnTo>
                  <a:cubicBezTo>
                    <a:pt x="2263" y="596"/>
                    <a:pt x="2323" y="644"/>
                    <a:pt x="2323" y="715"/>
                  </a:cubicBezTo>
                  <a:lnTo>
                    <a:pt x="2323" y="822"/>
                  </a:lnTo>
                  <a:lnTo>
                    <a:pt x="2323" y="1156"/>
                  </a:lnTo>
                  <a:cubicBezTo>
                    <a:pt x="2323" y="1239"/>
                    <a:pt x="2394" y="1311"/>
                    <a:pt x="2489" y="1311"/>
                  </a:cubicBezTo>
                  <a:cubicBezTo>
                    <a:pt x="2573" y="1311"/>
                    <a:pt x="2656" y="1239"/>
                    <a:pt x="2656" y="1156"/>
                  </a:cubicBezTo>
                  <a:lnTo>
                    <a:pt x="2656" y="822"/>
                  </a:lnTo>
                  <a:cubicBezTo>
                    <a:pt x="2656" y="763"/>
                    <a:pt x="2692" y="703"/>
                    <a:pt x="2775" y="703"/>
                  </a:cubicBezTo>
                  <a:lnTo>
                    <a:pt x="2787" y="703"/>
                  </a:lnTo>
                  <a:cubicBezTo>
                    <a:pt x="2847" y="703"/>
                    <a:pt x="2906" y="751"/>
                    <a:pt x="2906" y="822"/>
                  </a:cubicBezTo>
                  <a:lnTo>
                    <a:pt x="2906" y="1584"/>
                  </a:lnTo>
                  <a:lnTo>
                    <a:pt x="2906" y="1596"/>
                  </a:lnTo>
                  <a:cubicBezTo>
                    <a:pt x="2894" y="1775"/>
                    <a:pt x="2882" y="2323"/>
                    <a:pt x="2597" y="2584"/>
                  </a:cubicBezTo>
                  <a:cubicBezTo>
                    <a:pt x="2561" y="2608"/>
                    <a:pt x="2537" y="2656"/>
                    <a:pt x="2537" y="2704"/>
                  </a:cubicBezTo>
                  <a:lnTo>
                    <a:pt x="2537" y="3204"/>
                  </a:lnTo>
                  <a:lnTo>
                    <a:pt x="989" y="3204"/>
                  </a:lnTo>
                  <a:lnTo>
                    <a:pt x="989" y="2846"/>
                  </a:lnTo>
                  <a:cubicBezTo>
                    <a:pt x="989" y="2799"/>
                    <a:pt x="953" y="2739"/>
                    <a:pt x="930" y="2715"/>
                  </a:cubicBezTo>
                  <a:cubicBezTo>
                    <a:pt x="775" y="2596"/>
                    <a:pt x="370" y="2227"/>
                    <a:pt x="346" y="1846"/>
                  </a:cubicBezTo>
                  <a:cubicBezTo>
                    <a:pt x="334" y="1596"/>
                    <a:pt x="311" y="1275"/>
                    <a:pt x="406" y="1191"/>
                  </a:cubicBezTo>
                  <a:cubicBezTo>
                    <a:pt x="441" y="1174"/>
                    <a:pt x="482" y="1163"/>
                    <a:pt x="539" y="1163"/>
                  </a:cubicBezTo>
                  <a:cubicBezTo>
                    <a:pt x="560" y="1163"/>
                    <a:pt x="583" y="1164"/>
                    <a:pt x="608" y="1168"/>
                  </a:cubicBezTo>
                  <a:lnTo>
                    <a:pt x="608" y="1394"/>
                  </a:lnTo>
                  <a:cubicBezTo>
                    <a:pt x="608" y="1477"/>
                    <a:pt x="692" y="1549"/>
                    <a:pt x="775" y="1549"/>
                  </a:cubicBezTo>
                  <a:cubicBezTo>
                    <a:pt x="870" y="1549"/>
                    <a:pt x="942" y="1477"/>
                    <a:pt x="942" y="1394"/>
                  </a:cubicBezTo>
                  <a:lnTo>
                    <a:pt x="942" y="441"/>
                  </a:lnTo>
                  <a:cubicBezTo>
                    <a:pt x="942" y="382"/>
                    <a:pt x="989" y="322"/>
                    <a:pt x="1061" y="322"/>
                  </a:cubicBezTo>
                  <a:close/>
                  <a:moveTo>
                    <a:pt x="2799" y="3537"/>
                  </a:moveTo>
                  <a:lnTo>
                    <a:pt x="2799" y="4037"/>
                  </a:lnTo>
                  <a:lnTo>
                    <a:pt x="751" y="4037"/>
                  </a:lnTo>
                  <a:lnTo>
                    <a:pt x="751" y="3537"/>
                  </a:lnTo>
                  <a:close/>
                  <a:moveTo>
                    <a:pt x="2799" y="4347"/>
                  </a:moveTo>
                  <a:lnTo>
                    <a:pt x="2799" y="5632"/>
                  </a:lnTo>
                  <a:lnTo>
                    <a:pt x="751" y="5632"/>
                  </a:lnTo>
                  <a:lnTo>
                    <a:pt x="751" y="4347"/>
                  </a:lnTo>
                  <a:close/>
                  <a:moveTo>
                    <a:pt x="1073" y="1"/>
                  </a:moveTo>
                  <a:cubicBezTo>
                    <a:pt x="834" y="1"/>
                    <a:pt x="644" y="203"/>
                    <a:pt x="644" y="429"/>
                  </a:cubicBezTo>
                  <a:lnTo>
                    <a:pt x="644" y="846"/>
                  </a:lnTo>
                  <a:cubicBezTo>
                    <a:pt x="622" y="845"/>
                    <a:pt x="600" y="844"/>
                    <a:pt x="579" y="844"/>
                  </a:cubicBezTo>
                  <a:cubicBezTo>
                    <a:pt x="433" y="844"/>
                    <a:pt x="321" y="880"/>
                    <a:pt x="227" y="953"/>
                  </a:cubicBezTo>
                  <a:cubicBezTo>
                    <a:pt x="1" y="1144"/>
                    <a:pt x="13" y="1525"/>
                    <a:pt x="49" y="1882"/>
                  </a:cubicBezTo>
                  <a:cubicBezTo>
                    <a:pt x="84" y="2370"/>
                    <a:pt x="525" y="2787"/>
                    <a:pt x="692" y="2930"/>
                  </a:cubicBezTo>
                  <a:lnTo>
                    <a:pt x="692" y="3216"/>
                  </a:lnTo>
                  <a:lnTo>
                    <a:pt x="596" y="3216"/>
                  </a:lnTo>
                  <a:cubicBezTo>
                    <a:pt x="513" y="3216"/>
                    <a:pt x="441" y="3287"/>
                    <a:pt x="441" y="3382"/>
                  </a:cubicBezTo>
                  <a:lnTo>
                    <a:pt x="441" y="4216"/>
                  </a:lnTo>
                  <a:lnTo>
                    <a:pt x="441" y="5799"/>
                  </a:lnTo>
                  <a:cubicBezTo>
                    <a:pt x="441" y="5882"/>
                    <a:pt x="513" y="5954"/>
                    <a:pt x="596" y="5954"/>
                  </a:cubicBezTo>
                  <a:lnTo>
                    <a:pt x="2978" y="5954"/>
                  </a:lnTo>
                  <a:cubicBezTo>
                    <a:pt x="3073" y="5954"/>
                    <a:pt x="3144" y="5882"/>
                    <a:pt x="3144" y="5799"/>
                  </a:cubicBezTo>
                  <a:lnTo>
                    <a:pt x="3144" y="4204"/>
                  </a:lnTo>
                  <a:lnTo>
                    <a:pt x="3144" y="3370"/>
                  </a:lnTo>
                  <a:cubicBezTo>
                    <a:pt x="3144" y="3275"/>
                    <a:pt x="3073" y="3204"/>
                    <a:pt x="2978" y="3204"/>
                  </a:cubicBezTo>
                  <a:lnTo>
                    <a:pt x="2882" y="3204"/>
                  </a:lnTo>
                  <a:lnTo>
                    <a:pt x="2882" y="2763"/>
                  </a:lnTo>
                  <a:cubicBezTo>
                    <a:pt x="3251" y="2370"/>
                    <a:pt x="3204" y="1644"/>
                    <a:pt x="3204" y="1549"/>
                  </a:cubicBezTo>
                  <a:lnTo>
                    <a:pt x="3204" y="810"/>
                  </a:lnTo>
                  <a:cubicBezTo>
                    <a:pt x="3204" y="572"/>
                    <a:pt x="3013" y="382"/>
                    <a:pt x="2775" y="382"/>
                  </a:cubicBezTo>
                  <a:lnTo>
                    <a:pt x="2763" y="382"/>
                  </a:lnTo>
                  <a:cubicBezTo>
                    <a:pt x="2680" y="382"/>
                    <a:pt x="2608" y="394"/>
                    <a:pt x="2549" y="441"/>
                  </a:cubicBezTo>
                  <a:cubicBezTo>
                    <a:pt x="2477" y="334"/>
                    <a:pt x="2335" y="275"/>
                    <a:pt x="2204" y="275"/>
                  </a:cubicBezTo>
                  <a:lnTo>
                    <a:pt x="2192" y="275"/>
                  </a:lnTo>
                  <a:cubicBezTo>
                    <a:pt x="2120" y="275"/>
                    <a:pt x="2049" y="287"/>
                    <a:pt x="1989" y="322"/>
                  </a:cubicBezTo>
                  <a:cubicBezTo>
                    <a:pt x="1906" y="227"/>
                    <a:pt x="1787" y="168"/>
                    <a:pt x="1656" y="168"/>
                  </a:cubicBezTo>
                  <a:lnTo>
                    <a:pt x="1644" y="168"/>
                  </a:lnTo>
                  <a:cubicBezTo>
                    <a:pt x="1584" y="168"/>
                    <a:pt x="1525" y="179"/>
                    <a:pt x="1465" y="203"/>
                  </a:cubicBezTo>
                  <a:cubicBezTo>
                    <a:pt x="1394" y="84"/>
                    <a:pt x="1251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35"/>
          <p:cNvSpPr/>
          <p:nvPr/>
        </p:nvSpPr>
        <p:spPr>
          <a:xfrm>
            <a:off x="6147579" y="1130420"/>
            <a:ext cx="537900" cy="537900"/>
          </a:xfrm>
          <a:prstGeom prst="rect">
            <a:avLst/>
          </a:prstGeom>
          <a:solidFill>
            <a:srgbClr val="FFFFFF">
              <a:alpha val="176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61" name="Google Shape;661;p35"/>
          <p:cNvSpPr/>
          <p:nvPr/>
        </p:nvSpPr>
        <p:spPr>
          <a:xfrm>
            <a:off x="6235956" y="1218962"/>
            <a:ext cx="361147" cy="360797"/>
          </a:xfrm>
          <a:custGeom>
            <a:avLst/>
            <a:gdLst/>
            <a:ahLst/>
            <a:cxnLst/>
            <a:rect l="l" t="t" r="r" b="b"/>
            <a:pathLst>
              <a:path w="11347" h="11336" extrusionOk="0">
                <a:moveTo>
                  <a:pt x="2948" y="2991"/>
                </a:moveTo>
                <a:cubicBezTo>
                  <a:pt x="2993" y="2991"/>
                  <a:pt x="3039" y="2994"/>
                  <a:pt x="3084" y="3001"/>
                </a:cubicBezTo>
                <a:cubicBezTo>
                  <a:pt x="3394" y="3060"/>
                  <a:pt x="3656" y="3334"/>
                  <a:pt x="3715" y="3644"/>
                </a:cubicBezTo>
                <a:cubicBezTo>
                  <a:pt x="3775" y="3941"/>
                  <a:pt x="3667" y="4227"/>
                  <a:pt x="3441" y="4418"/>
                </a:cubicBezTo>
                <a:cubicBezTo>
                  <a:pt x="3298" y="4549"/>
                  <a:pt x="3203" y="4739"/>
                  <a:pt x="3203" y="4954"/>
                </a:cubicBezTo>
                <a:lnTo>
                  <a:pt x="3203" y="5311"/>
                </a:lnTo>
                <a:cubicBezTo>
                  <a:pt x="3203" y="5596"/>
                  <a:pt x="3441" y="5835"/>
                  <a:pt x="3727" y="5835"/>
                </a:cubicBezTo>
                <a:lnTo>
                  <a:pt x="5513" y="5835"/>
                </a:lnTo>
                <a:lnTo>
                  <a:pt x="5513" y="7621"/>
                </a:lnTo>
                <a:cubicBezTo>
                  <a:pt x="5513" y="7716"/>
                  <a:pt x="5430" y="7811"/>
                  <a:pt x="5322" y="7811"/>
                </a:cubicBezTo>
                <a:lnTo>
                  <a:pt x="4965" y="7811"/>
                </a:lnTo>
                <a:cubicBezTo>
                  <a:pt x="4858" y="7811"/>
                  <a:pt x="4751" y="7763"/>
                  <a:pt x="4691" y="7692"/>
                </a:cubicBezTo>
                <a:cubicBezTo>
                  <a:pt x="4472" y="7433"/>
                  <a:pt x="4152" y="7282"/>
                  <a:pt x="3809" y="7282"/>
                </a:cubicBezTo>
                <a:cubicBezTo>
                  <a:pt x="3743" y="7282"/>
                  <a:pt x="3675" y="7287"/>
                  <a:pt x="3608" y="7299"/>
                </a:cubicBezTo>
                <a:cubicBezTo>
                  <a:pt x="3167" y="7394"/>
                  <a:pt x="2810" y="7740"/>
                  <a:pt x="2715" y="8180"/>
                </a:cubicBezTo>
                <a:cubicBezTo>
                  <a:pt x="2644" y="8525"/>
                  <a:pt x="2727" y="8883"/>
                  <a:pt x="2941" y="9144"/>
                </a:cubicBezTo>
                <a:cubicBezTo>
                  <a:pt x="3167" y="9418"/>
                  <a:pt x="3477" y="9561"/>
                  <a:pt x="3834" y="9561"/>
                </a:cubicBezTo>
                <a:cubicBezTo>
                  <a:pt x="4179" y="9561"/>
                  <a:pt x="4501" y="9418"/>
                  <a:pt x="4715" y="9144"/>
                </a:cubicBezTo>
                <a:cubicBezTo>
                  <a:pt x="4775" y="9073"/>
                  <a:pt x="4870" y="9025"/>
                  <a:pt x="4977" y="9025"/>
                </a:cubicBezTo>
                <a:lnTo>
                  <a:pt x="5334" y="9025"/>
                </a:lnTo>
                <a:cubicBezTo>
                  <a:pt x="5441" y="9025"/>
                  <a:pt x="5525" y="9121"/>
                  <a:pt x="5525" y="9228"/>
                </a:cubicBezTo>
                <a:lnTo>
                  <a:pt x="5525" y="11014"/>
                </a:lnTo>
                <a:lnTo>
                  <a:pt x="881" y="11014"/>
                </a:lnTo>
                <a:cubicBezTo>
                  <a:pt x="584" y="11014"/>
                  <a:pt x="334" y="10776"/>
                  <a:pt x="334" y="10466"/>
                </a:cubicBezTo>
                <a:lnTo>
                  <a:pt x="334" y="5835"/>
                </a:lnTo>
                <a:lnTo>
                  <a:pt x="2120" y="5835"/>
                </a:lnTo>
                <a:cubicBezTo>
                  <a:pt x="2405" y="5835"/>
                  <a:pt x="2644" y="5596"/>
                  <a:pt x="2644" y="5311"/>
                </a:cubicBezTo>
                <a:lnTo>
                  <a:pt x="2644" y="4954"/>
                </a:lnTo>
                <a:cubicBezTo>
                  <a:pt x="2644" y="4751"/>
                  <a:pt x="2548" y="4549"/>
                  <a:pt x="2405" y="4418"/>
                </a:cubicBezTo>
                <a:cubicBezTo>
                  <a:pt x="2215" y="4275"/>
                  <a:pt x="2108" y="4025"/>
                  <a:pt x="2108" y="3799"/>
                </a:cubicBezTo>
                <a:cubicBezTo>
                  <a:pt x="2108" y="3549"/>
                  <a:pt x="2215" y="3322"/>
                  <a:pt x="2405" y="3168"/>
                </a:cubicBezTo>
                <a:cubicBezTo>
                  <a:pt x="2560" y="3052"/>
                  <a:pt x="2753" y="2991"/>
                  <a:pt x="2948" y="2991"/>
                </a:cubicBezTo>
                <a:close/>
                <a:moveTo>
                  <a:pt x="10418" y="322"/>
                </a:moveTo>
                <a:cubicBezTo>
                  <a:pt x="10716" y="322"/>
                  <a:pt x="10978" y="560"/>
                  <a:pt x="10978" y="882"/>
                </a:cubicBezTo>
                <a:lnTo>
                  <a:pt x="10978" y="5501"/>
                </a:lnTo>
                <a:lnTo>
                  <a:pt x="10811" y="5501"/>
                </a:lnTo>
                <a:cubicBezTo>
                  <a:pt x="10728" y="5501"/>
                  <a:pt x="10645" y="5585"/>
                  <a:pt x="10645" y="5668"/>
                </a:cubicBezTo>
                <a:cubicBezTo>
                  <a:pt x="10645" y="5763"/>
                  <a:pt x="10728" y="5835"/>
                  <a:pt x="10811" y="5835"/>
                </a:cubicBezTo>
                <a:lnTo>
                  <a:pt x="11002" y="5835"/>
                </a:lnTo>
                <a:lnTo>
                  <a:pt x="11002" y="10466"/>
                </a:lnTo>
                <a:cubicBezTo>
                  <a:pt x="11002" y="10764"/>
                  <a:pt x="10764" y="11014"/>
                  <a:pt x="10454" y="11014"/>
                </a:cubicBezTo>
                <a:lnTo>
                  <a:pt x="5846" y="11014"/>
                </a:lnTo>
                <a:lnTo>
                  <a:pt x="5846" y="9228"/>
                </a:lnTo>
                <a:cubicBezTo>
                  <a:pt x="5846" y="8942"/>
                  <a:pt x="5608" y="8704"/>
                  <a:pt x="5322" y="8704"/>
                </a:cubicBezTo>
                <a:lnTo>
                  <a:pt x="4965" y="8704"/>
                </a:lnTo>
                <a:cubicBezTo>
                  <a:pt x="4751" y="8704"/>
                  <a:pt x="4560" y="8799"/>
                  <a:pt x="4429" y="8942"/>
                </a:cubicBezTo>
                <a:cubicBezTo>
                  <a:pt x="4275" y="9133"/>
                  <a:pt x="4037" y="9240"/>
                  <a:pt x="3798" y="9240"/>
                </a:cubicBezTo>
                <a:cubicBezTo>
                  <a:pt x="3560" y="9240"/>
                  <a:pt x="3322" y="9133"/>
                  <a:pt x="3179" y="8942"/>
                </a:cubicBezTo>
                <a:cubicBezTo>
                  <a:pt x="3025" y="8752"/>
                  <a:pt x="2965" y="8502"/>
                  <a:pt x="3013" y="8263"/>
                </a:cubicBezTo>
                <a:cubicBezTo>
                  <a:pt x="3072" y="7942"/>
                  <a:pt x="3346" y="7692"/>
                  <a:pt x="3656" y="7632"/>
                </a:cubicBezTo>
                <a:cubicBezTo>
                  <a:pt x="3710" y="7621"/>
                  <a:pt x="3764" y="7616"/>
                  <a:pt x="3818" y="7616"/>
                </a:cubicBezTo>
                <a:cubicBezTo>
                  <a:pt x="4055" y="7616"/>
                  <a:pt x="4274" y="7722"/>
                  <a:pt x="4429" y="7906"/>
                </a:cubicBezTo>
                <a:cubicBezTo>
                  <a:pt x="4560" y="8049"/>
                  <a:pt x="4751" y="8144"/>
                  <a:pt x="4953" y="8144"/>
                </a:cubicBezTo>
                <a:lnTo>
                  <a:pt x="5311" y="8144"/>
                </a:lnTo>
                <a:cubicBezTo>
                  <a:pt x="5584" y="8144"/>
                  <a:pt x="5822" y="7906"/>
                  <a:pt x="5822" y="7621"/>
                </a:cubicBezTo>
                <a:lnTo>
                  <a:pt x="5822" y="5835"/>
                </a:lnTo>
                <a:lnTo>
                  <a:pt x="7608" y="5835"/>
                </a:lnTo>
                <a:cubicBezTo>
                  <a:pt x="7716" y="5835"/>
                  <a:pt x="7811" y="5918"/>
                  <a:pt x="7811" y="6025"/>
                </a:cubicBezTo>
                <a:lnTo>
                  <a:pt x="7811" y="6382"/>
                </a:lnTo>
                <a:cubicBezTo>
                  <a:pt x="7811" y="6489"/>
                  <a:pt x="7763" y="6597"/>
                  <a:pt x="7692" y="6656"/>
                </a:cubicBezTo>
                <a:cubicBezTo>
                  <a:pt x="7370" y="6918"/>
                  <a:pt x="7227" y="7323"/>
                  <a:pt x="7299" y="7740"/>
                </a:cubicBezTo>
                <a:cubicBezTo>
                  <a:pt x="7394" y="8180"/>
                  <a:pt x="7727" y="8537"/>
                  <a:pt x="8180" y="8633"/>
                </a:cubicBezTo>
                <a:cubicBezTo>
                  <a:pt x="8251" y="8644"/>
                  <a:pt x="8347" y="8656"/>
                  <a:pt x="8418" y="8656"/>
                </a:cubicBezTo>
                <a:cubicBezTo>
                  <a:pt x="8680" y="8656"/>
                  <a:pt x="8942" y="8573"/>
                  <a:pt x="9132" y="8406"/>
                </a:cubicBezTo>
                <a:cubicBezTo>
                  <a:pt x="9394" y="8180"/>
                  <a:pt x="9549" y="7871"/>
                  <a:pt x="9549" y="7513"/>
                </a:cubicBezTo>
                <a:cubicBezTo>
                  <a:pt x="9549" y="7168"/>
                  <a:pt x="9394" y="6847"/>
                  <a:pt x="9132" y="6632"/>
                </a:cubicBezTo>
                <a:cubicBezTo>
                  <a:pt x="9061" y="6573"/>
                  <a:pt x="9013" y="6478"/>
                  <a:pt x="9013" y="6370"/>
                </a:cubicBezTo>
                <a:lnTo>
                  <a:pt x="9013" y="6013"/>
                </a:lnTo>
                <a:cubicBezTo>
                  <a:pt x="9013" y="5906"/>
                  <a:pt x="9097" y="5823"/>
                  <a:pt x="9204" y="5823"/>
                </a:cubicBezTo>
                <a:lnTo>
                  <a:pt x="10097" y="5823"/>
                </a:lnTo>
                <a:cubicBezTo>
                  <a:pt x="10192" y="5823"/>
                  <a:pt x="10264" y="5739"/>
                  <a:pt x="10264" y="5656"/>
                </a:cubicBezTo>
                <a:cubicBezTo>
                  <a:pt x="10264" y="5561"/>
                  <a:pt x="10192" y="5489"/>
                  <a:pt x="10097" y="5489"/>
                </a:cubicBezTo>
                <a:lnTo>
                  <a:pt x="9204" y="5489"/>
                </a:lnTo>
                <a:cubicBezTo>
                  <a:pt x="8918" y="5489"/>
                  <a:pt x="8680" y="5727"/>
                  <a:pt x="8680" y="6013"/>
                </a:cubicBezTo>
                <a:lnTo>
                  <a:pt x="8680" y="6370"/>
                </a:lnTo>
                <a:cubicBezTo>
                  <a:pt x="8680" y="6573"/>
                  <a:pt x="8775" y="6775"/>
                  <a:pt x="8918" y="6906"/>
                </a:cubicBezTo>
                <a:cubicBezTo>
                  <a:pt x="9121" y="7049"/>
                  <a:pt x="9216" y="7287"/>
                  <a:pt x="9216" y="7525"/>
                </a:cubicBezTo>
                <a:cubicBezTo>
                  <a:pt x="9216" y="7763"/>
                  <a:pt x="9121" y="8002"/>
                  <a:pt x="8918" y="8156"/>
                </a:cubicBezTo>
                <a:cubicBezTo>
                  <a:pt x="8764" y="8272"/>
                  <a:pt x="8570" y="8333"/>
                  <a:pt x="8376" y="8333"/>
                </a:cubicBezTo>
                <a:cubicBezTo>
                  <a:pt x="8330" y="8333"/>
                  <a:pt x="8285" y="8330"/>
                  <a:pt x="8239" y="8323"/>
                </a:cubicBezTo>
                <a:cubicBezTo>
                  <a:pt x="7930" y="8263"/>
                  <a:pt x="7668" y="7990"/>
                  <a:pt x="7608" y="7680"/>
                </a:cubicBezTo>
                <a:cubicBezTo>
                  <a:pt x="7549" y="7382"/>
                  <a:pt x="7656" y="7097"/>
                  <a:pt x="7882" y="6906"/>
                </a:cubicBezTo>
                <a:cubicBezTo>
                  <a:pt x="8025" y="6775"/>
                  <a:pt x="8120" y="6573"/>
                  <a:pt x="8120" y="6370"/>
                </a:cubicBezTo>
                <a:lnTo>
                  <a:pt x="8120" y="6013"/>
                </a:lnTo>
                <a:cubicBezTo>
                  <a:pt x="8120" y="5727"/>
                  <a:pt x="7882" y="5489"/>
                  <a:pt x="7597" y="5489"/>
                </a:cubicBezTo>
                <a:lnTo>
                  <a:pt x="5811" y="5489"/>
                </a:lnTo>
                <a:lnTo>
                  <a:pt x="5811" y="3703"/>
                </a:lnTo>
                <a:cubicBezTo>
                  <a:pt x="5811" y="3596"/>
                  <a:pt x="5894" y="3513"/>
                  <a:pt x="6001" y="3513"/>
                </a:cubicBezTo>
                <a:lnTo>
                  <a:pt x="6358" y="3513"/>
                </a:lnTo>
                <a:cubicBezTo>
                  <a:pt x="6465" y="3513"/>
                  <a:pt x="6573" y="3560"/>
                  <a:pt x="6632" y="3632"/>
                </a:cubicBezTo>
                <a:cubicBezTo>
                  <a:pt x="6847" y="3886"/>
                  <a:pt x="7157" y="4035"/>
                  <a:pt x="7492" y="4035"/>
                </a:cubicBezTo>
                <a:cubicBezTo>
                  <a:pt x="7565" y="4035"/>
                  <a:pt x="7640" y="4028"/>
                  <a:pt x="7716" y="4013"/>
                </a:cubicBezTo>
                <a:cubicBezTo>
                  <a:pt x="8156" y="3930"/>
                  <a:pt x="8525" y="3584"/>
                  <a:pt x="8609" y="3144"/>
                </a:cubicBezTo>
                <a:cubicBezTo>
                  <a:pt x="8680" y="2798"/>
                  <a:pt x="8597" y="2441"/>
                  <a:pt x="8382" y="2167"/>
                </a:cubicBezTo>
                <a:cubicBezTo>
                  <a:pt x="8156" y="1906"/>
                  <a:pt x="7847" y="1751"/>
                  <a:pt x="7489" y="1751"/>
                </a:cubicBezTo>
                <a:cubicBezTo>
                  <a:pt x="7156" y="1751"/>
                  <a:pt x="6823" y="1906"/>
                  <a:pt x="6608" y="2167"/>
                </a:cubicBezTo>
                <a:cubicBezTo>
                  <a:pt x="6549" y="2251"/>
                  <a:pt x="6454" y="2287"/>
                  <a:pt x="6346" y="2287"/>
                </a:cubicBezTo>
                <a:lnTo>
                  <a:pt x="5989" y="2287"/>
                </a:lnTo>
                <a:cubicBezTo>
                  <a:pt x="5882" y="2287"/>
                  <a:pt x="5799" y="2203"/>
                  <a:pt x="5799" y="2096"/>
                </a:cubicBezTo>
                <a:lnTo>
                  <a:pt x="5799" y="1203"/>
                </a:lnTo>
                <a:cubicBezTo>
                  <a:pt x="5799" y="1120"/>
                  <a:pt x="5715" y="1036"/>
                  <a:pt x="5632" y="1036"/>
                </a:cubicBezTo>
                <a:cubicBezTo>
                  <a:pt x="5549" y="1036"/>
                  <a:pt x="5465" y="1120"/>
                  <a:pt x="5465" y="1203"/>
                </a:cubicBezTo>
                <a:lnTo>
                  <a:pt x="5465" y="2096"/>
                </a:lnTo>
                <a:cubicBezTo>
                  <a:pt x="5465" y="2382"/>
                  <a:pt x="5703" y="2620"/>
                  <a:pt x="5989" y="2620"/>
                </a:cubicBezTo>
                <a:lnTo>
                  <a:pt x="6346" y="2620"/>
                </a:lnTo>
                <a:cubicBezTo>
                  <a:pt x="6561" y="2620"/>
                  <a:pt x="6751" y="2525"/>
                  <a:pt x="6882" y="2382"/>
                </a:cubicBezTo>
                <a:cubicBezTo>
                  <a:pt x="7037" y="2191"/>
                  <a:pt x="7263" y="2084"/>
                  <a:pt x="7513" y="2084"/>
                </a:cubicBezTo>
                <a:cubicBezTo>
                  <a:pt x="7751" y="2084"/>
                  <a:pt x="7989" y="2191"/>
                  <a:pt x="8132" y="2382"/>
                </a:cubicBezTo>
                <a:cubicBezTo>
                  <a:pt x="8287" y="2572"/>
                  <a:pt x="8347" y="2822"/>
                  <a:pt x="8299" y="3060"/>
                </a:cubicBezTo>
                <a:cubicBezTo>
                  <a:pt x="8239" y="3382"/>
                  <a:pt x="7966" y="3632"/>
                  <a:pt x="7656" y="3691"/>
                </a:cubicBezTo>
                <a:cubicBezTo>
                  <a:pt x="7601" y="3702"/>
                  <a:pt x="7547" y="3708"/>
                  <a:pt x="7494" y="3708"/>
                </a:cubicBezTo>
                <a:cubicBezTo>
                  <a:pt x="7257" y="3708"/>
                  <a:pt x="7038" y="3602"/>
                  <a:pt x="6882" y="3418"/>
                </a:cubicBezTo>
                <a:cubicBezTo>
                  <a:pt x="6751" y="3275"/>
                  <a:pt x="6561" y="3179"/>
                  <a:pt x="6346" y="3179"/>
                </a:cubicBezTo>
                <a:lnTo>
                  <a:pt x="5989" y="3179"/>
                </a:lnTo>
                <a:cubicBezTo>
                  <a:pt x="5703" y="3179"/>
                  <a:pt x="5465" y="3418"/>
                  <a:pt x="5465" y="3703"/>
                </a:cubicBezTo>
                <a:lnTo>
                  <a:pt x="5465" y="5489"/>
                </a:lnTo>
                <a:lnTo>
                  <a:pt x="3679" y="5489"/>
                </a:lnTo>
                <a:cubicBezTo>
                  <a:pt x="3584" y="5489"/>
                  <a:pt x="3489" y="5406"/>
                  <a:pt x="3489" y="5299"/>
                </a:cubicBezTo>
                <a:lnTo>
                  <a:pt x="3489" y="4942"/>
                </a:lnTo>
                <a:cubicBezTo>
                  <a:pt x="3489" y="4834"/>
                  <a:pt x="3536" y="4727"/>
                  <a:pt x="3608" y="4668"/>
                </a:cubicBezTo>
                <a:cubicBezTo>
                  <a:pt x="3917" y="4406"/>
                  <a:pt x="4072" y="4001"/>
                  <a:pt x="3989" y="3584"/>
                </a:cubicBezTo>
                <a:cubicBezTo>
                  <a:pt x="3906" y="3144"/>
                  <a:pt x="3560" y="2787"/>
                  <a:pt x="3120" y="2691"/>
                </a:cubicBezTo>
                <a:cubicBezTo>
                  <a:pt x="3039" y="2675"/>
                  <a:pt x="2957" y="2666"/>
                  <a:pt x="2876" y="2666"/>
                </a:cubicBezTo>
                <a:cubicBezTo>
                  <a:pt x="2611" y="2666"/>
                  <a:pt x="2353" y="2754"/>
                  <a:pt x="2143" y="2918"/>
                </a:cubicBezTo>
                <a:cubicBezTo>
                  <a:pt x="1882" y="3144"/>
                  <a:pt x="1727" y="3453"/>
                  <a:pt x="1727" y="3811"/>
                </a:cubicBezTo>
                <a:cubicBezTo>
                  <a:pt x="1727" y="4156"/>
                  <a:pt x="1882" y="4477"/>
                  <a:pt x="2143" y="4692"/>
                </a:cubicBezTo>
                <a:cubicBezTo>
                  <a:pt x="2227" y="4751"/>
                  <a:pt x="2263" y="4846"/>
                  <a:pt x="2263" y="4954"/>
                </a:cubicBezTo>
                <a:lnTo>
                  <a:pt x="2263" y="5311"/>
                </a:lnTo>
                <a:cubicBezTo>
                  <a:pt x="2263" y="5418"/>
                  <a:pt x="2179" y="5501"/>
                  <a:pt x="2072" y="5501"/>
                </a:cubicBezTo>
                <a:lnTo>
                  <a:pt x="286" y="5501"/>
                </a:lnTo>
                <a:lnTo>
                  <a:pt x="286" y="882"/>
                </a:lnTo>
                <a:cubicBezTo>
                  <a:pt x="286" y="584"/>
                  <a:pt x="524" y="322"/>
                  <a:pt x="834" y="322"/>
                </a:cubicBezTo>
                <a:lnTo>
                  <a:pt x="5465" y="322"/>
                </a:lnTo>
                <a:lnTo>
                  <a:pt x="5465" y="524"/>
                </a:lnTo>
                <a:cubicBezTo>
                  <a:pt x="5465" y="608"/>
                  <a:pt x="5537" y="679"/>
                  <a:pt x="5632" y="679"/>
                </a:cubicBezTo>
                <a:cubicBezTo>
                  <a:pt x="5715" y="679"/>
                  <a:pt x="5799" y="608"/>
                  <a:pt x="5799" y="524"/>
                </a:cubicBezTo>
                <a:lnTo>
                  <a:pt x="5799" y="322"/>
                </a:lnTo>
                <a:close/>
                <a:moveTo>
                  <a:pt x="881" y="1"/>
                </a:moveTo>
                <a:cubicBezTo>
                  <a:pt x="405" y="1"/>
                  <a:pt x="0" y="382"/>
                  <a:pt x="0" y="870"/>
                </a:cubicBezTo>
                <a:lnTo>
                  <a:pt x="0" y="10454"/>
                </a:lnTo>
                <a:cubicBezTo>
                  <a:pt x="0" y="10930"/>
                  <a:pt x="393" y="11335"/>
                  <a:pt x="881" y="11335"/>
                </a:cubicBezTo>
                <a:lnTo>
                  <a:pt x="10466" y="11335"/>
                </a:lnTo>
                <a:cubicBezTo>
                  <a:pt x="10942" y="11335"/>
                  <a:pt x="11347" y="10954"/>
                  <a:pt x="11347" y="10454"/>
                </a:cubicBezTo>
                <a:lnTo>
                  <a:pt x="11347" y="870"/>
                </a:lnTo>
                <a:cubicBezTo>
                  <a:pt x="11347" y="405"/>
                  <a:pt x="10942" y="1"/>
                  <a:pt x="104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189;p54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 smtClean="0">
                <a:solidFill>
                  <a:schemeClr val="lt1"/>
                </a:solidFill>
                <a:latin typeface="IBM Plex Sans" panose="020B0604020202020204" charset="0"/>
              </a:rPr>
              <a:t>END USERS</a:t>
            </a:r>
            <a:endParaRPr b="1" dirty="0">
              <a:latin typeface="IBM Plex Sans" panose="020B0604020202020204" charset="0"/>
            </a:endParaRPr>
          </a:p>
        </p:txBody>
      </p:sp>
      <p:pic>
        <p:nvPicPr>
          <p:cNvPr id="28" name="Google Shape;1190;p54"/>
          <p:cNvPicPr preferRelativeResize="0"/>
          <p:nvPr/>
        </p:nvPicPr>
        <p:blipFill rotWithShape="1">
          <a:blip r:embed="rId3">
            <a:alphaModFix/>
          </a:blip>
          <a:srcRect t="16547" b="16540"/>
          <a:stretch/>
        </p:blipFill>
        <p:spPr>
          <a:xfrm>
            <a:off x="723400" y="2301794"/>
            <a:ext cx="1522615" cy="10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1191;p54">
            <a:hlinkClick r:id="rId4"/>
          </p:cNvPr>
          <p:cNvSpPr txBox="1"/>
          <p:nvPr/>
        </p:nvSpPr>
        <p:spPr>
          <a:xfrm>
            <a:off x="737458" y="3634571"/>
            <a:ext cx="1494497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869FB2"/>
                </a:solidFill>
                <a:uFill>
                  <a:noFill/>
                </a:uFill>
              </a:rPr>
              <a:t>ARTISTS AND DESIGNERS</a:t>
            </a:r>
            <a:endParaRPr b="1" dirty="0">
              <a:solidFill>
                <a:srgbClr val="869FB2"/>
              </a:solidFill>
            </a:endParaRPr>
          </a:p>
        </p:txBody>
      </p:sp>
      <p:sp>
        <p:nvSpPr>
          <p:cNvPr id="30" name="Google Shape;1192;p54">
            <a:hlinkClick r:id="rId5"/>
          </p:cNvPr>
          <p:cNvSpPr txBox="1"/>
          <p:nvPr/>
        </p:nvSpPr>
        <p:spPr>
          <a:xfrm>
            <a:off x="2402972" y="36384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869FB2"/>
                </a:solidFill>
                <a:uFill>
                  <a:noFill/>
                </a:uFill>
              </a:rPr>
              <a:t>CONTENT CREATORS</a:t>
            </a:r>
            <a:endParaRPr b="1" dirty="0">
              <a:solidFill>
                <a:srgbClr val="869FB2"/>
              </a:solidFill>
            </a:endParaRPr>
          </a:p>
        </p:txBody>
      </p:sp>
      <p:sp>
        <p:nvSpPr>
          <p:cNvPr id="31" name="Google Shape;1193;p54">
            <a:hlinkClick r:id="rId6"/>
          </p:cNvPr>
          <p:cNvSpPr txBox="1"/>
          <p:nvPr/>
        </p:nvSpPr>
        <p:spPr>
          <a:xfrm>
            <a:off x="3924087" y="3507854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869FB2"/>
                </a:solidFill>
                <a:uFill>
                  <a:noFill/>
                </a:uFill>
              </a:rPr>
              <a:t>BUSINESS</a:t>
            </a:r>
            <a:endParaRPr b="1" dirty="0">
              <a:solidFill>
                <a:srgbClr val="869FB2"/>
              </a:solidFill>
            </a:endParaRPr>
          </a:p>
        </p:txBody>
      </p:sp>
      <p:sp>
        <p:nvSpPr>
          <p:cNvPr id="32" name="Google Shape;1194;p54">
            <a:hlinkClick r:id="rId7"/>
          </p:cNvPr>
          <p:cNvSpPr txBox="1"/>
          <p:nvPr/>
        </p:nvSpPr>
        <p:spPr>
          <a:xfrm>
            <a:off x="7038324" y="3507854"/>
            <a:ext cx="1566124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869FB2"/>
                </a:solidFill>
                <a:uFill>
                  <a:noFill/>
                </a:uFill>
              </a:rPr>
              <a:t>RESEARCHERS</a:t>
            </a:r>
            <a:endParaRPr b="1" dirty="0">
              <a:solidFill>
                <a:srgbClr val="869FB2"/>
              </a:solidFill>
            </a:endParaRPr>
          </a:p>
        </p:txBody>
      </p:sp>
      <p:pic>
        <p:nvPicPr>
          <p:cNvPr id="33" name="Google Shape;1195;p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6355" y="2175977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196;p54"/>
          <p:cNvPicPr preferRelativeResize="0"/>
          <p:nvPr/>
        </p:nvPicPr>
        <p:blipFill rotWithShape="1">
          <a:blip r:embed="rId9">
            <a:alphaModFix/>
          </a:blip>
          <a:srcRect t="6377" b="6377"/>
          <a:stretch/>
        </p:blipFill>
        <p:spPr>
          <a:xfrm>
            <a:off x="3816030" y="2212469"/>
            <a:ext cx="1372495" cy="11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197;p54"/>
          <p:cNvPicPr preferRelativeResize="0"/>
          <p:nvPr/>
        </p:nvPicPr>
        <p:blipFill rotWithShape="1">
          <a:blip r:embed="rId10">
            <a:alphaModFix/>
          </a:blip>
          <a:srcRect t="9256" b="9256"/>
          <a:stretch/>
        </p:blipFill>
        <p:spPr>
          <a:xfrm>
            <a:off x="5306751" y="2251999"/>
            <a:ext cx="1372475" cy="1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198;p54"/>
          <p:cNvPicPr preferRelativeResize="0"/>
          <p:nvPr/>
        </p:nvPicPr>
        <p:blipFill rotWithShape="1">
          <a:blip r:embed="rId11">
            <a:alphaModFix/>
          </a:blip>
          <a:srcRect t="14837" b="14844"/>
          <a:stretch/>
        </p:blipFill>
        <p:spPr>
          <a:xfrm>
            <a:off x="6717734" y="2212464"/>
            <a:ext cx="1702865" cy="119746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199;p54">
            <a:hlinkClick r:id="rId12"/>
          </p:cNvPr>
          <p:cNvSpPr txBox="1"/>
          <p:nvPr/>
        </p:nvSpPr>
        <p:spPr>
          <a:xfrm>
            <a:off x="5436096" y="3507854"/>
            <a:ext cx="142913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869FB2"/>
                </a:solidFill>
                <a:uFill>
                  <a:noFill/>
                </a:uFill>
              </a:rPr>
              <a:t>DEVELOPERS</a:t>
            </a:r>
            <a:endParaRPr b="1" dirty="0">
              <a:solidFill>
                <a:srgbClr val="869FB2"/>
              </a:solidFill>
            </a:endParaRPr>
          </a:p>
        </p:txBody>
      </p:sp>
      <p:sp>
        <p:nvSpPr>
          <p:cNvPr id="39" name="Google Shape;1159;p50"/>
          <p:cNvSpPr txBox="1">
            <a:spLocks/>
          </p:cNvSpPr>
          <p:nvPr/>
        </p:nvSpPr>
        <p:spPr>
          <a:xfrm>
            <a:off x="720000" y="3428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Sans"/>
              <a:buNone/>
              <a:defRPr sz="30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IN" dirty="0" smtClean="0"/>
              <a:t>END USERS</a:t>
            </a:r>
            <a:endParaRPr lang="en-IN" dirty="0"/>
          </a:p>
        </p:txBody>
      </p:sp>
      <p:sp>
        <p:nvSpPr>
          <p:cNvPr id="40" name="Google Shape;668;p36"/>
          <p:cNvSpPr txBox="1">
            <a:spLocks noGrp="1"/>
          </p:cNvSpPr>
          <p:nvPr>
            <p:ph type="subTitle" idx="1"/>
          </p:nvPr>
        </p:nvSpPr>
        <p:spPr>
          <a:xfrm>
            <a:off x="1079612" y="1259518"/>
            <a:ext cx="6984776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Neural style transfer (Image collusion) has a broad range of end users, with applications catering </a:t>
            </a:r>
            <a:r>
              <a:rPr lang="en-IN" dirty="0" smtClean="0">
                <a:solidFill>
                  <a:schemeClr val="tx1"/>
                </a:solidFill>
              </a:rPr>
              <a:t>to various </a:t>
            </a:r>
            <a:r>
              <a:rPr lang="en-IN" dirty="0">
                <a:solidFill>
                  <a:schemeClr val="tx1"/>
                </a:solidFill>
              </a:rPr>
              <a:t>creative and technical fields. </a:t>
            </a:r>
          </a:p>
        </p:txBody>
      </p:sp>
    </p:spTree>
    <p:extLst>
      <p:ext uri="{BB962C8B-B14F-4D97-AF65-F5344CB8AC3E}">
        <p14:creationId xmlns:p14="http://schemas.microsoft.com/office/powerpoint/2010/main" val="1725272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6"/>
          <p:cNvSpPr txBox="1">
            <a:spLocks noGrp="1"/>
          </p:cNvSpPr>
          <p:nvPr>
            <p:ph type="subTitle" idx="6"/>
          </p:nvPr>
        </p:nvSpPr>
        <p:spPr>
          <a:xfrm>
            <a:off x="720001" y="1419622"/>
            <a:ext cx="37128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 smtClean="0"/>
              <a:t>CONTENT PRESERVATION</a:t>
            </a:r>
            <a:endParaRPr lang="en-IN" dirty="0"/>
          </a:p>
        </p:txBody>
      </p:sp>
      <p:sp>
        <p:nvSpPr>
          <p:cNvPr id="667" name="Google Shape;667;p36"/>
          <p:cNvSpPr txBox="1">
            <a:spLocks noGrp="1"/>
          </p:cNvSpPr>
          <p:nvPr>
            <p:ph type="title"/>
          </p:nvPr>
        </p:nvSpPr>
        <p:spPr>
          <a:xfrm>
            <a:off x="683568" y="1234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SOLUTION</a:t>
            </a:r>
            <a:endParaRPr dirty="0"/>
          </a:p>
        </p:txBody>
      </p:sp>
      <p:sp>
        <p:nvSpPr>
          <p:cNvPr id="668" name="Google Shape;668;p36"/>
          <p:cNvSpPr txBox="1">
            <a:spLocks noGrp="1"/>
          </p:cNvSpPr>
          <p:nvPr>
            <p:ph type="subTitle" idx="1"/>
          </p:nvPr>
        </p:nvSpPr>
        <p:spPr>
          <a:xfrm>
            <a:off x="683568" y="771550"/>
            <a:ext cx="6984776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The ability to imaginatively blend the content of one image with the artistic style of another is the primary answer provided by neural style </a:t>
            </a:r>
            <a:r>
              <a:rPr lang="en-IN" dirty="0" smtClean="0"/>
              <a:t>transfer</a:t>
            </a:r>
            <a:r>
              <a:rPr lang="en-IN" dirty="0"/>
              <a:t> </a:t>
            </a:r>
            <a:r>
              <a:rPr lang="en-IN" dirty="0" smtClean="0"/>
              <a:t>(Image collusion)</a:t>
            </a:r>
            <a:endParaRPr dirty="0"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3"/>
          </p:nvPr>
        </p:nvSpPr>
        <p:spPr>
          <a:xfrm>
            <a:off x="720000" y="1887417"/>
            <a:ext cx="3712800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 smtClean="0"/>
              <a:t>Image collusion </a:t>
            </a:r>
            <a:r>
              <a:rPr lang="en-IN" dirty="0"/>
              <a:t>seeks to preserve the scene, items, and general arrangement of a selected content image. This guarantees the output image maintains the integrity of the source material.</a:t>
            </a:r>
            <a:br>
              <a:rPr lang="en-IN" dirty="0"/>
            </a:br>
            <a:endParaRPr dirty="0"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4"/>
          </p:nvPr>
        </p:nvSpPr>
        <p:spPr>
          <a:xfrm>
            <a:off x="4711211" y="1887417"/>
            <a:ext cx="3712800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The secret to the enchantment is in emulating the creative spirit of a different style image</a:t>
            </a:r>
            <a:r>
              <a:rPr lang="en-IN" dirty="0" smtClean="0"/>
              <a:t>.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en-IN" dirty="0" smtClean="0"/>
              <a:t>Texture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en-IN" dirty="0" smtClean="0"/>
              <a:t>Colour Palette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en-IN" dirty="0" smtClean="0"/>
              <a:t>Artistic features</a:t>
            </a:r>
            <a:endParaRPr dirty="0"/>
          </a:p>
        </p:txBody>
      </p:sp>
      <p:sp>
        <p:nvSpPr>
          <p:cNvPr id="674" name="Google Shape;674;p36"/>
          <p:cNvSpPr txBox="1">
            <a:spLocks noGrp="1"/>
          </p:cNvSpPr>
          <p:nvPr>
            <p:ph type="subTitle" idx="8"/>
          </p:nvPr>
        </p:nvSpPr>
        <p:spPr>
          <a:xfrm>
            <a:off x="4711180" y="1419622"/>
            <a:ext cx="37128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STYLE TRANSFER</a:t>
            </a:r>
            <a:endParaRPr dirty="0"/>
          </a:p>
        </p:txBody>
      </p:sp>
      <p:pic>
        <p:nvPicPr>
          <p:cNvPr id="2050" name="Picture 2" descr="C:\Users\Admin\Desktop\Screenshot 2024-04-03 1102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3630812" cy="179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666;p36"/>
          <p:cNvSpPr txBox="1">
            <a:spLocks noGrp="1"/>
          </p:cNvSpPr>
          <p:nvPr>
            <p:ph type="subTitle" idx="6"/>
          </p:nvPr>
        </p:nvSpPr>
        <p:spPr>
          <a:xfrm>
            <a:off x="539552" y="3435846"/>
            <a:ext cx="37128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 smtClean="0"/>
              <a:t>Input format</a:t>
            </a:r>
            <a:endParaRPr lang="en-IN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8"/>
          <p:cNvSpPr txBox="1">
            <a:spLocks noGrp="1"/>
          </p:cNvSpPr>
          <p:nvPr>
            <p:ph type="title" idx="4"/>
          </p:nvPr>
        </p:nvSpPr>
        <p:spPr>
          <a:xfrm>
            <a:off x="4788024" y="1707654"/>
            <a:ext cx="3391395" cy="5760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DATA AUGMENTATION</a:t>
            </a:r>
            <a:endParaRPr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797192" y="483518"/>
            <a:ext cx="4392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 smtClean="0">
                <a:solidFill>
                  <a:schemeClr val="bg2"/>
                </a:solidFill>
                <a:latin typeface="IBM Plex Sans" panose="020B0604020202020204" charset="0"/>
              </a:rPr>
              <a:t>BENEFITS</a:t>
            </a:r>
            <a:endParaRPr lang="en-IN" sz="3000" b="1" dirty="0">
              <a:solidFill>
                <a:schemeClr val="bg2"/>
              </a:solidFill>
              <a:latin typeface="IBM Plex Sans" panose="020B0604020202020204" charset="0"/>
            </a:endParaRPr>
          </a:p>
        </p:txBody>
      </p:sp>
      <p:sp>
        <p:nvSpPr>
          <p:cNvPr id="14" name="Google Shape;700;p38"/>
          <p:cNvSpPr txBox="1">
            <a:spLocks/>
          </p:cNvSpPr>
          <p:nvPr/>
        </p:nvSpPr>
        <p:spPr>
          <a:xfrm>
            <a:off x="4788024" y="2571750"/>
            <a:ext cx="3391395" cy="576064"/>
          </a:xfrm>
          <a:prstGeom prst="rect">
            <a:avLst/>
          </a:prstGeom>
          <a:solidFill>
            <a:srgbClr val="FFFFFF">
              <a:alpha val="176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40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2000" dirty="0" smtClean="0"/>
              <a:t>INTERFACE DESIGN</a:t>
            </a:r>
            <a:endParaRPr lang="en" sz="2000" dirty="0"/>
          </a:p>
        </p:txBody>
      </p:sp>
      <p:sp>
        <p:nvSpPr>
          <p:cNvPr id="15" name="Google Shape;700;p38"/>
          <p:cNvSpPr txBox="1">
            <a:spLocks/>
          </p:cNvSpPr>
          <p:nvPr/>
        </p:nvSpPr>
        <p:spPr>
          <a:xfrm>
            <a:off x="899592" y="2571750"/>
            <a:ext cx="3391395" cy="576064"/>
          </a:xfrm>
          <a:prstGeom prst="rect">
            <a:avLst/>
          </a:prstGeom>
          <a:solidFill>
            <a:srgbClr val="FFFFFF">
              <a:alpha val="176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40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2000" dirty="0" smtClean="0"/>
              <a:t>PHOTO EDITING</a:t>
            </a:r>
            <a:endParaRPr lang="en" sz="2000" dirty="0"/>
          </a:p>
        </p:txBody>
      </p:sp>
      <p:sp>
        <p:nvSpPr>
          <p:cNvPr id="17" name="Google Shape;700;p38"/>
          <p:cNvSpPr txBox="1">
            <a:spLocks noGrp="1"/>
          </p:cNvSpPr>
          <p:nvPr>
            <p:ph type="title" idx="4"/>
          </p:nvPr>
        </p:nvSpPr>
        <p:spPr>
          <a:xfrm>
            <a:off x="899592" y="1707654"/>
            <a:ext cx="3391395" cy="5760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000" dirty="0"/>
              <a:t>ARTISTIC EXPLORATION</a:t>
            </a:r>
            <a:endParaRPr sz="20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 Tech Project Proposal by Slidesgo">
  <a:themeElements>
    <a:clrScheme name="Simple Light">
      <a:dk1>
        <a:srgbClr val="FFFFFF"/>
      </a:dk1>
      <a:lt1>
        <a:srgbClr val="000331"/>
      </a:lt1>
      <a:dk2>
        <a:srgbClr val="4CFDFD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406</Words>
  <Application>Microsoft Office PowerPoint</Application>
  <PresentationFormat>On-screen Show (16:9)</PresentationFormat>
  <Paragraphs>67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Raleway</vt:lpstr>
      <vt:lpstr>Anaheim</vt:lpstr>
      <vt:lpstr>Calibri</vt:lpstr>
      <vt:lpstr>IBM Plex Sans</vt:lpstr>
      <vt:lpstr>Catamaran</vt:lpstr>
      <vt:lpstr>PT Sans</vt:lpstr>
      <vt:lpstr>Wingdings</vt:lpstr>
      <vt:lpstr>Nunito Light</vt:lpstr>
      <vt:lpstr>IBM Plex Sans SemiBold</vt:lpstr>
      <vt:lpstr>AI Tech Project Proposal by Slidesgo</vt:lpstr>
      <vt:lpstr>S.G.KAVIYA  </vt:lpstr>
      <vt:lpstr>Table of contents</vt:lpstr>
      <vt:lpstr>PROBLEM STATEMENT</vt:lpstr>
      <vt:lpstr>PROJECT OVERVIEW</vt:lpstr>
      <vt:lpstr>OBJECTIVES OF THE PROJECT</vt:lpstr>
      <vt:lpstr>PowerPoint Presentation</vt:lpstr>
      <vt:lpstr>END USERS</vt:lpstr>
      <vt:lpstr>SOLUTION</vt:lpstr>
      <vt:lpstr>DATA AUGMENTATION</vt:lpstr>
      <vt:lpstr>WOW IN THE SOLUTION</vt:lpstr>
      <vt:lpstr>MODELLING</vt:lpstr>
      <vt:lpstr>RESULTS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S.G.KAVIYA  </dc:title>
  <cp:lastModifiedBy>Admin</cp:lastModifiedBy>
  <cp:revision>10</cp:revision>
  <dcterms:modified xsi:type="dcterms:W3CDTF">2024-04-03T05:46:37Z</dcterms:modified>
</cp:coreProperties>
</file>